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4885" r:id="rId15"/>
    <p:sldId id="261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1131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1"/>
    <p:restoredTop sz="94732"/>
  </p:normalViewPr>
  <p:slideViewPr>
    <p:cSldViewPr snapToGrid="0">
      <p:cViewPr varScale="1">
        <p:scale>
          <a:sx n="64" d="100"/>
          <a:sy n="64" d="100"/>
        </p:scale>
        <p:origin x="11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272E55-5D95-41DF-B63D-208D1F8B8473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F252F0-6888-44B7-AEA1-24C22EF714BC}">
      <dgm:prSet/>
      <dgm:spPr/>
      <dgm:t>
        <a:bodyPr/>
        <a:lstStyle/>
        <a:p>
          <a:r>
            <a:rPr lang="es-ES">
              <a:solidFill>
                <a:srgbClr val="621131"/>
              </a:solidFill>
            </a:rPr>
            <a:t>Entidad Federativa</a:t>
          </a:r>
          <a:endParaRPr lang="en-US">
            <a:solidFill>
              <a:srgbClr val="621131"/>
            </a:solidFill>
          </a:endParaRPr>
        </a:p>
      </dgm:t>
    </dgm:pt>
    <dgm:pt modelId="{CE5FF4BD-A9D5-402D-B03B-C14F144E4F6B}" type="parTrans" cxnId="{3DAEF270-7742-4A92-B76B-4814CDC23CA9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2B2B61F3-4EA3-4E95-AE82-11017AFFA5B0}" type="sibTrans" cxnId="{3DAEF270-7742-4A92-B76B-4814CDC23CA9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673BF30E-8877-4ACF-973B-1314FD170AA1}">
      <dgm:prSet/>
      <dgm:spPr/>
      <dgm:t>
        <a:bodyPr/>
        <a:lstStyle/>
        <a:p>
          <a:r>
            <a:rPr lang="en-US" dirty="0" err="1">
              <a:solidFill>
                <a:srgbClr val="621131"/>
              </a:solidFill>
            </a:rPr>
            <a:t>Nombre</a:t>
          </a:r>
          <a:r>
            <a:rPr lang="en-US" dirty="0">
              <a:solidFill>
                <a:srgbClr val="621131"/>
              </a:solidFill>
            </a:rPr>
            <a:t> de la Escuela Normal</a:t>
          </a:r>
        </a:p>
      </dgm:t>
    </dgm:pt>
    <dgm:pt modelId="{A39642FA-036B-4CA3-BFD5-41A20A99C2FE}" type="parTrans" cxnId="{14F71726-2A32-4C5A-B607-3F631FB7C73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D61BACEB-14A9-4D5B-901D-7A6B014FB09E}" type="sibTrans" cxnId="{14F71726-2A32-4C5A-B607-3F631FB7C73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228B840A-5594-4F48-A6C5-68A9D36C34FC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Fecha de elaboración:</a:t>
          </a:r>
        </a:p>
      </dgm:t>
    </dgm:pt>
    <dgm:pt modelId="{C82F5274-13AF-4DF2-9A76-3C797BF0D489}" type="parTrans" cxnId="{EEC425F9-5333-4D59-B0C6-89B3BC767570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89F7555C-F762-4D30-AC44-3ECF4AC6918E}" type="sibTrans" cxnId="{EEC425F9-5333-4D59-B0C6-89B3BC767570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694092EA-3478-4B6A-A538-42F48C9E4291}">
      <dgm:prSet/>
      <dgm:spPr/>
      <dgm:t>
        <a:bodyPr/>
        <a:lstStyle/>
        <a:p>
          <a:r>
            <a:rPr lang="es-ES" dirty="0">
              <a:solidFill>
                <a:srgbClr val="621131"/>
              </a:solidFill>
            </a:rPr>
            <a:t>Autoridad de Escuelas Normales</a:t>
          </a:r>
          <a:endParaRPr lang="en-US" dirty="0">
            <a:solidFill>
              <a:srgbClr val="621131"/>
            </a:solidFill>
          </a:endParaRPr>
        </a:p>
      </dgm:t>
    </dgm:pt>
    <dgm:pt modelId="{7EB15025-B338-4184-94A8-EBA930A68EA0}" type="parTrans" cxnId="{E60C63D6-B0DE-4823-B6AB-10D5BCB6EE91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0E88E09F-63CF-41FE-A74C-776ED2E49D6A}" type="sibTrans" cxnId="{E60C63D6-B0DE-4823-B6AB-10D5BCB6EE91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28AA231A-0150-804B-92ED-FBAEF9AEBE4F}">
      <dgm:prSet/>
      <dgm:spPr/>
      <dgm:t>
        <a:bodyPr/>
        <a:lstStyle/>
        <a:p>
          <a:r>
            <a:rPr lang="en-US" dirty="0">
              <a:solidFill>
                <a:srgbClr val="621131"/>
              </a:solidFill>
            </a:rPr>
            <a:t>Clave de </a:t>
          </a:r>
          <a:r>
            <a:rPr lang="en-US" dirty="0" err="1">
              <a:solidFill>
                <a:srgbClr val="621131"/>
              </a:solidFill>
            </a:rPr>
            <a:t>centro</a:t>
          </a:r>
          <a:r>
            <a:rPr lang="en-US" dirty="0">
              <a:solidFill>
                <a:srgbClr val="621131"/>
              </a:solidFill>
            </a:rPr>
            <a:t> de </a:t>
          </a:r>
          <a:r>
            <a:rPr lang="en-US" dirty="0" err="1">
              <a:solidFill>
                <a:srgbClr val="621131"/>
              </a:solidFill>
            </a:rPr>
            <a:t>trabajo</a:t>
          </a:r>
          <a:endParaRPr lang="en-US" dirty="0">
            <a:solidFill>
              <a:srgbClr val="621131"/>
            </a:solidFill>
          </a:endParaRPr>
        </a:p>
      </dgm:t>
    </dgm:pt>
    <dgm:pt modelId="{85917DD7-3D1B-2E44-97B6-FE0633459163}" type="parTrans" cxnId="{019B3FF2-851F-B949-B28C-EEE5C4733117}">
      <dgm:prSet/>
      <dgm:spPr/>
      <dgm:t>
        <a:bodyPr/>
        <a:lstStyle/>
        <a:p>
          <a:endParaRPr lang="es-MX">
            <a:solidFill>
              <a:srgbClr val="621131"/>
            </a:solidFill>
          </a:endParaRPr>
        </a:p>
      </dgm:t>
    </dgm:pt>
    <dgm:pt modelId="{198E835B-AD3C-4547-A5BC-1E8D7FDC52DC}" type="sibTrans" cxnId="{019B3FF2-851F-B949-B28C-EEE5C4733117}">
      <dgm:prSet/>
      <dgm:spPr/>
      <dgm:t>
        <a:bodyPr/>
        <a:lstStyle/>
        <a:p>
          <a:endParaRPr lang="es-MX">
            <a:solidFill>
              <a:srgbClr val="621131"/>
            </a:solidFill>
          </a:endParaRPr>
        </a:p>
      </dgm:t>
    </dgm:pt>
    <dgm:pt modelId="{39D20A11-10C3-A64E-9078-A8EE92EB6CD1}" type="pres">
      <dgm:prSet presAssocID="{43272E55-5D95-41DF-B63D-208D1F8B8473}" presName="vert0" presStyleCnt="0">
        <dgm:presLayoutVars>
          <dgm:dir/>
          <dgm:animOne val="branch"/>
          <dgm:animLvl val="lvl"/>
        </dgm:presLayoutVars>
      </dgm:prSet>
      <dgm:spPr/>
    </dgm:pt>
    <dgm:pt modelId="{0BFF4358-C3E6-1F4B-8484-EDFB29108BEE}" type="pres">
      <dgm:prSet presAssocID="{B1F252F0-6888-44B7-AEA1-24C22EF714BC}" presName="thickLine" presStyleLbl="alignNode1" presStyleIdx="0" presStyleCnt="5"/>
      <dgm:spPr/>
    </dgm:pt>
    <dgm:pt modelId="{B0CB0B4C-1690-0E48-93D6-AC567ADEF812}" type="pres">
      <dgm:prSet presAssocID="{B1F252F0-6888-44B7-AEA1-24C22EF714BC}" presName="horz1" presStyleCnt="0"/>
      <dgm:spPr/>
    </dgm:pt>
    <dgm:pt modelId="{03A08772-A485-5E42-971E-BA3376BE77DE}" type="pres">
      <dgm:prSet presAssocID="{B1F252F0-6888-44B7-AEA1-24C22EF714BC}" presName="tx1" presStyleLbl="revTx" presStyleIdx="0" presStyleCnt="5"/>
      <dgm:spPr/>
    </dgm:pt>
    <dgm:pt modelId="{33BE708F-ACAF-084D-9133-9A4CF5F3FB61}" type="pres">
      <dgm:prSet presAssocID="{B1F252F0-6888-44B7-AEA1-24C22EF714BC}" presName="vert1" presStyleCnt="0"/>
      <dgm:spPr/>
    </dgm:pt>
    <dgm:pt modelId="{F7D75923-54E5-6E42-B3A4-816821101645}" type="pres">
      <dgm:prSet presAssocID="{673BF30E-8877-4ACF-973B-1314FD170AA1}" presName="thickLine" presStyleLbl="alignNode1" presStyleIdx="1" presStyleCnt="5"/>
      <dgm:spPr/>
    </dgm:pt>
    <dgm:pt modelId="{BB667E85-7A4F-EF4F-9171-1F9E14DBEEC7}" type="pres">
      <dgm:prSet presAssocID="{673BF30E-8877-4ACF-973B-1314FD170AA1}" presName="horz1" presStyleCnt="0"/>
      <dgm:spPr/>
    </dgm:pt>
    <dgm:pt modelId="{0099586C-5256-E540-83B2-6A8CBE31AF3A}" type="pres">
      <dgm:prSet presAssocID="{673BF30E-8877-4ACF-973B-1314FD170AA1}" presName="tx1" presStyleLbl="revTx" presStyleIdx="1" presStyleCnt="5"/>
      <dgm:spPr/>
    </dgm:pt>
    <dgm:pt modelId="{E6E2E87E-5E32-5645-ACAC-9A5DABCF243B}" type="pres">
      <dgm:prSet presAssocID="{673BF30E-8877-4ACF-973B-1314FD170AA1}" presName="vert1" presStyleCnt="0"/>
      <dgm:spPr/>
    </dgm:pt>
    <dgm:pt modelId="{E0A74F38-2055-3340-81A1-78855749FC7E}" type="pres">
      <dgm:prSet presAssocID="{28AA231A-0150-804B-92ED-FBAEF9AEBE4F}" presName="thickLine" presStyleLbl="alignNode1" presStyleIdx="2" presStyleCnt="5"/>
      <dgm:spPr/>
    </dgm:pt>
    <dgm:pt modelId="{18C837F5-3D0E-094D-9BBB-D135D92C58B4}" type="pres">
      <dgm:prSet presAssocID="{28AA231A-0150-804B-92ED-FBAEF9AEBE4F}" presName="horz1" presStyleCnt="0"/>
      <dgm:spPr/>
    </dgm:pt>
    <dgm:pt modelId="{73294955-14AF-CC4F-8B2D-8D1D897AE3A3}" type="pres">
      <dgm:prSet presAssocID="{28AA231A-0150-804B-92ED-FBAEF9AEBE4F}" presName="tx1" presStyleLbl="revTx" presStyleIdx="2" presStyleCnt="5"/>
      <dgm:spPr/>
    </dgm:pt>
    <dgm:pt modelId="{E6BA17F7-62E3-694B-B4F1-B115A6945383}" type="pres">
      <dgm:prSet presAssocID="{28AA231A-0150-804B-92ED-FBAEF9AEBE4F}" presName="vert1" presStyleCnt="0"/>
      <dgm:spPr/>
    </dgm:pt>
    <dgm:pt modelId="{F90E75BF-08C4-AA40-9B33-6F1B3A9660C7}" type="pres">
      <dgm:prSet presAssocID="{228B840A-5594-4F48-A6C5-68A9D36C34FC}" presName="thickLine" presStyleLbl="alignNode1" presStyleIdx="3" presStyleCnt="5"/>
      <dgm:spPr/>
    </dgm:pt>
    <dgm:pt modelId="{72F04044-2D00-AF4C-887D-A4009064F842}" type="pres">
      <dgm:prSet presAssocID="{228B840A-5594-4F48-A6C5-68A9D36C34FC}" presName="horz1" presStyleCnt="0"/>
      <dgm:spPr/>
    </dgm:pt>
    <dgm:pt modelId="{B110C3FE-25B0-2F4A-8AFA-37EDA54883C7}" type="pres">
      <dgm:prSet presAssocID="{228B840A-5594-4F48-A6C5-68A9D36C34FC}" presName="tx1" presStyleLbl="revTx" presStyleIdx="3" presStyleCnt="5"/>
      <dgm:spPr/>
    </dgm:pt>
    <dgm:pt modelId="{CD9E9F71-CF36-024C-9975-5D63CD8D60FB}" type="pres">
      <dgm:prSet presAssocID="{228B840A-5594-4F48-A6C5-68A9D36C34FC}" presName="vert1" presStyleCnt="0"/>
      <dgm:spPr/>
    </dgm:pt>
    <dgm:pt modelId="{E46DF71F-10E8-A546-9301-BA32DEABFB27}" type="pres">
      <dgm:prSet presAssocID="{694092EA-3478-4B6A-A538-42F48C9E4291}" presName="thickLine" presStyleLbl="alignNode1" presStyleIdx="4" presStyleCnt="5"/>
      <dgm:spPr/>
    </dgm:pt>
    <dgm:pt modelId="{4727C527-3037-A845-AD1A-B12D44ECCE31}" type="pres">
      <dgm:prSet presAssocID="{694092EA-3478-4B6A-A538-42F48C9E4291}" presName="horz1" presStyleCnt="0"/>
      <dgm:spPr/>
    </dgm:pt>
    <dgm:pt modelId="{3FA3BE79-C798-1A4F-BF95-061C61B79674}" type="pres">
      <dgm:prSet presAssocID="{694092EA-3478-4B6A-A538-42F48C9E4291}" presName="tx1" presStyleLbl="revTx" presStyleIdx="4" presStyleCnt="5"/>
      <dgm:spPr/>
    </dgm:pt>
    <dgm:pt modelId="{43F450FF-FB06-CA4F-B891-53E9DD06E7B2}" type="pres">
      <dgm:prSet presAssocID="{694092EA-3478-4B6A-A538-42F48C9E4291}" presName="vert1" presStyleCnt="0"/>
      <dgm:spPr/>
    </dgm:pt>
  </dgm:ptLst>
  <dgm:cxnLst>
    <dgm:cxn modelId="{14F71726-2A32-4C5A-B607-3F631FB7C732}" srcId="{43272E55-5D95-41DF-B63D-208D1F8B8473}" destId="{673BF30E-8877-4ACF-973B-1314FD170AA1}" srcOrd="1" destOrd="0" parTransId="{A39642FA-036B-4CA3-BFD5-41A20A99C2FE}" sibTransId="{D61BACEB-14A9-4D5B-901D-7A6B014FB09E}"/>
    <dgm:cxn modelId="{B4841C29-5C31-5443-BEB9-23DB4C327102}" type="presOf" srcId="{694092EA-3478-4B6A-A538-42F48C9E4291}" destId="{3FA3BE79-C798-1A4F-BF95-061C61B79674}" srcOrd="0" destOrd="0" presId="urn:microsoft.com/office/officeart/2008/layout/LinedList"/>
    <dgm:cxn modelId="{BD909E50-FC6E-FE4A-BDCD-4FB780D9076C}" type="presOf" srcId="{B1F252F0-6888-44B7-AEA1-24C22EF714BC}" destId="{03A08772-A485-5E42-971E-BA3376BE77DE}" srcOrd="0" destOrd="0" presId="urn:microsoft.com/office/officeart/2008/layout/LinedList"/>
    <dgm:cxn modelId="{3DAEF270-7742-4A92-B76B-4814CDC23CA9}" srcId="{43272E55-5D95-41DF-B63D-208D1F8B8473}" destId="{B1F252F0-6888-44B7-AEA1-24C22EF714BC}" srcOrd="0" destOrd="0" parTransId="{CE5FF4BD-A9D5-402D-B03B-C14F144E4F6B}" sibTransId="{2B2B61F3-4EA3-4E95-AE82-11017AFFA5B0}"/>
    <dgm:cxn modelId="{E4761B74-E1BF-B24F-9D28-D61D0AA1176A}" type="presOf" srcId="{228B840A-5594-4F48-A6C5-68A9D36C34FC}" destId="{B110C3FE-25B0-2F4A-8AFA-37EDA54883C7}" srcOrd="0" destOrd="0" presId="urn:microsoft.com/office/officeart/2008/layout/LinedList"/>
    <dgm:cxn modelId="{DC486AB1-A7EE-D742-BA88-609DF1BEBA8E}" type="presOf" srcId="{43272E55-5D95-41DF-B63D-208D1F8B8473}" destId="{39D20A11-10C3-A64E-9078-A8EE92EB6CD1}" srcOrd="0" destOrd="0" presId="urn:microsoft.com/office/officeart/2008/layout/LinedList"/>
    <dgm:cxn modelId="{B68D94CE-1683-E44B-93CE-58C73A50214F}" type="presOf" srcId="{673BF30E-8877-4ACF-973B-1314FD170AA1}" destId="{0099586C-5256-E540-83B2-6A8CBE31AF3A}" srcOrd="0" destOrd="0" presId="urn:microsoft.com/office/officeart/2008/layout/LinedList"/>
    <dgm:cxn modelId="{E60C63D6-B0DE-4823-B6AB-10D5BCB6EE91}" srcId="{43272E55-5D95-41DF-B63D-208D1F8B8473}" destId="{694092EA-3478-4B6A-A538-42F48C9E4291}" srcOrd="4" destOrd="0" parTransId="{7EB15025-B338-4184-94A8-EBA930A68EA0}" sibTransId="{0E88E09F-63CF-41FE-A74C-776ED2E49D6A}"/>
    <dgm:cxn modelId="{019B3FF2-851F-B949-B28C-EEE5C4733117}" srcId="{43272E55-5D95-41DF-B63D-208D1F8B8473}" destId="{28AA231A-0150-804B-92ED-FBAEF9AEBE4F}" srcOrd="2" destOrd="0" parTransId="{85917DD7-3D1B-2E44-97B6-FE0633459163}" sibTransId="{198E835B-AD3C-4547-A5BC-1E8D7FDC52DC}"/>
    <dgm:cxn modelId="{1030A1F5-5385-6B46-A2A1-B11E555F3127}" type="presOf" srcId="{28AA231A-0150-804B-92ED-FBAEF9AEBE4F}" destId="{73294955-14AF-CC4F-8B2D-8D1D897AE3A3}" srcOrd="0" destOrd="0" presId="urn:microsoft.com/office/officeart/2008/layout/LinedList"/>
    <dgm:cxn modelId="{EEC425F9-5333-4D59-B0C6-89B3BC767570}" srcId="{43272E55-5D95-41DF-B63D-208D1F8B8473}" destId="{228B840A-5594-4F48-A6C5-68A9D36C34FC}" srcOrd="3" destOrd="0" parTransId="{C82F5274-13AF-4DF2-9A76-3C797BF0D489}" sibTransId="{89F7555C-F762-4D30-AC44-3ECF4AC6918E}"/>
    <dgm:cxn modelId="{9223D560-D62E-2D42-8503-6BDD383B05FE}" type="presParOf" srcId="{39D20A11-10C3-A64E-9078-A8EE92EB6CD1}" destId="{0BFF4358-C3E6-1F4B-8484-EDFB29108BEE}" srcOrd="0" destOrd="0" presId="urn:microsoft.com/office/officeart/2008/layout/LinedList"/>
    <dgm:cxn modelId="{3D0E009A-D356-BC42-B9C9-0B720F11E80B}" type="presParOf" srcId="{39D20A11-10C3-A64E-9078-A8EE92EB6CD1}" destId="{B0CB0B4C-1690-0E48-93D6-AC567ADEF812}" srcOrd="1" destOrd="0" presId="urn:microsoft.com/office/officeart/2008/layout/LinedList"/>
    <dgm:cxn modelId="{0C61816D-BA9B-9647-A01B-ADB0577F237E}" type="presParOf" srcId="{B0CB0B4C-1690-0E48-93D6-AC567ADEF812}" destId="{03A08772-A485-5E42-971E-BA3376BE77DE}" srcOrd="0" destOrd="0" presId="urn:microsoft.com/office/officeart/2008/layout/LinedList"/>
    <dgm:cxn modelId="{E14B30BC-857C-B349-82E4-42E93A4C3D60}" type="presParOf" srcId="{B0CB0B4C-1690-0E48-93D6-AC567ADEF812}" destId="{33BE708F-ACAF-084D-9133-9A4CF5F3FB61}" srcOrd="1" destOrd="0" presId="urn:microsoft.com/office/officeart/2008/layout/LinedList"/>
    <dgm:cxn modelId="{87F0B444-E6EE-8640-99DF-8502481EF2D1}" type="presParOf" srcId="{39D20A11-10C3-A64E-9078-A8EE92EB6CD1}" destId="{F7D75923-54E5-6E42-B3A4-816821101645}" srcOrd="2" destOrd="0" presId="urn:microsoft.com/office/officeart/2008/layout/LinedList"/>
    <dgm:cxn modelId="{A2BD2DF7-0E6A-284B-8162-CA50291B7535}" type="presParOf" srcId="{39D20A11-10C3-A64E-9078-A8EE92EB6CD1}" destId="{BB667E85-7A4F-EF4F-9171-1F9E14DBEEC7}" srcOrd="3" destOrd="0" presId="urn:microsoft.com/office/officeart/2008/layout/LinedList"/>
    <dgm:cxn modelId="{476A6275-9638-3140-A286-9BD591E10ED0}" type="presParOf" srcId="{BB667E85-7A4F-EF4F-9171-1F9E14DBEEC7}" destId="{0099586C-5256-E540-83B2-6A8CBE31AF3A}" srcOrd="0" destOrd="0" presId="urn:microsoft.com/office/officeart/2008/layout/LinedList"/>
    <dgm:cxn modelId="{5C189EFF-20C6-D446-930C-DB7CDC49D209}" type="presParOf" srcId="{BB667E85-7A4F-EF4F-9171-1F9E14DBEEC7}" destId="{E6E2E87E-5E32-5645-ACAC-9A5DABCF243B}" srcOrd="1" destOrd="0" presId="urn:microsoft.com/office/officeart/2008/layout/LinedList"/>
    <dgm:cxn modelId="{CA6DDB67-54A7-134F-85D9-38F081C4829D}" type="presParOf" srcId="{39D20A11-10C3-A64E-9078-A8EE92EB6CD1}" destId="{E0A74F38-2055-3340-81A1-78855749FC7E}" srcOrd="4" destOrd="0" presId="urn:microsoft.com/office/officeart/2008/layout/LinedList"/>
    <dgm:cxn modelId="{C9E21109-F1DD-B94C-B03D-093144618E9E}" type="presParOf" srcId="{39D20A11-10C3-A64E-9078-A8EE92EB6CD1}" destId="{18C837F5-3D0E-094D-9BBB-D135D92C58B4}" srcOrd="5" destOrd="0" presId="urn:microsoft.com/office/officeart/2008/layout/LinedList"/>
    <dgm:cxn modelId="{83BD5638-CB4E-7F4F-B107-953CF47D31DF}" type="presParOf" srcId="{18C837F5-3D0E-094D-9BBB-D135D92C58B4}" destId="{73294955-14AF-CC4F-8B2D-8D1D897AE3A3}" srcOrd="0" destOrd="0" presId="urn:microsoft.com/office/officeart/2008/layout/LinedList"/>
    <dgm:cxn modelId="{8EBDB014-E849-664E-96F7-094F2E3FD6CC}" type="presParOf" srcId="{18C837F5-3D0E-094D-9BBB-D135D92C58B4}" destId="{E6BA17F7-62E3-694B-B4F1-B115A6945383}" srcOrd="1" destOrd="0" presId="urn:microsoft.com/office/officeart/2008/layout/LinedList"/>
    <dgm:cxn modelId="{E51CCA30-3D86-DB45-99FF-112D9FBE2980}" type="presParOf" srcId="{39D20A11-10C3-A64E-9078-A8EE92EB6CD1}" destId="{F90E75BF-08C4-AA40-9B33-6F1B3A9660C7}" srcOrd="6" destOrd="0" presId="urn:microsoft.com/office/officeart/2008/layout/LinedList"/>
    <dgm:cxn modelId="{2695B9D8-FBC2-3849-AA8F-0DCA1AB415E4}" type="presParOf" srcId="{39D20A11-10C3-A64E-9078-A8EE92EB6CD1}" destId="{72F04044-2D00-AF4C-887D-A4009064F842}" srcOrd="7" destOrd="0" presId="urn:microsoft.com/office/officeart/2008/layout/LinedList"/>
    <dgm:cxn modelId="{A3372626-6EC1-C54D-A6F7-62108C6ACF40}" type="presParOf" srcId="{72F04044-2D00-AF4C-887D-A4009064F842}" destId="{B110C3FE-25B0-2F4A-8AFA-37EDA54883C7}" srcOrd="0" destOrd="0" presId="urn:microsoft.com/office/officeart/2008/layout/LinedList"/>
    <dgm:cxn modelId="{97989C64-673F-CE45-ACD7-5807E4C244B2}" type="presParOf" srcId="{72F04044-2D00-AF4C-887D-A4009064F842}" destId="{CD9E9F71-CF36-024C-9975-5D63CD8D60FB}" srcOrd="1" destOrd="0" presId="urn:microsoft.com/office/officeart/2008/layout/LinedList"/>
    <dgm:cxn modelId="{B345D294-109A-D648-AEF6-69CDB7F62CB6}" type="presParOf" srcId="{39D20A11-10C3-A64E-9078-A8EE92EB6CD1}" destId="{E46DF71F-10E8-A546-9301-BA32DEABFB27}" srcOrd="8" destOrd="0" presId="urn:microsoft.com/office/officeart/2008/layout/LinedList"/>
    <dgm:cxn modelId="{EB305DD2-558B-FE45-A2DF-DDC2CFC6D6A8}" type="presParOf" srcId="{39D20A11-10C3-A64E-9078-A8EE92EB6CD1}" destId="{4727C527-3037-A845-AD1A-B12D44ECCE31}" srcOrd="9" destOrd="0" presId="urn:microsoft.com/office/officeart/2008/layout/LinedList"/>
    <dgm:cxn modelId="{A7D2AC6D-18C9-474A-A183-6C3F9EE6C536}" type="presParOf" srcId="{4727C527-3037-A845-AD1A-B12D44ECCE31}" destId="{3FA3BE79-C798-1A4F-BF95-061C61B79674}" srcOrd="0" destOrd="0" presId="urn:microsoft.com/office/officeart/2008/layout/LinedList"/>
    <dgm:cxn modelId="{AF249E93-1C8D-B04F-9EB0-CFECDDB5791C}" type="presParOf" srcId="{4727C527-3037-A845-AD1A-B12D44ECCE31}" destId="{43F450FF-FB06-CA4F-B891-53E9DD06E7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5B3606-952E-4C0A-8194-43FBE967691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94ECEB1-4CD6-4FED-B2D1-017827CC27D7}">
      <dgm:prSet custT="1"/>
      <dgm:spPr/>
      <dgm:t>
        <a:bodyPr anchor="ctr"/>
        <a:lstStyle/>
        <a:p>
          <a:r>
            <a:rPr lang="es-MX" sz="3200" dirty="0">
              <a:solidFill>
                <a:srgbClr val="621131"/>
              </a:solidFill>
            </a:rPr>
            <a:t>Obras que se concluirán </a:t>
          </a:r>
          <a:endParaRPr lang="en-US" sz="3200" dirty="0">
            <a:solidFill>
              <a:srgbClr val="621131"/>
            </a:solidFill>
          </a:endParaRPr>
        </a:p>
      </dgm:t>
    </dgm:pt>
    <dgm:pt modelId="{4DDEBA72-D951-4F88-8702-3D75ECDAB5DC}" type="parTrans" cxnId="{1B9ACF60-755E-4526-9500-08FD8A755BDD}">
      <dgm:prSet/>
      <dgm:spPr/>
      <dgm:t>
        <a:bodyPr/>
        <a:lstStyle/>
        <a:p>
          <a:endParaRPr lang="en-US" sz="1200">
            <a:solidFill>
              <a:srgbClr val="621131"/>
            </a:solidFill>
          </a:endParaRPr>
        </a:p>
      </dgm:t>
    </dgm:pt>
    <dgm:pt modelId="{DE1F8A21-8C59-493C-9630-3FDA4A7F9C93}" type="sibTrans" cxnId="{1B9ACF60-755E-4526-9500-08FD8A755BDD}">
      <dgm:prSet/>
      <dgm:spPr/>
      <dgm:t>
        <a:bodyPr/>
        <a:lstStyle/>
        <a:p>
          <a:endParaRPr lang="en-US" sz="1200">
            <a:solidFill>
              <a:srgbClr val="621131"/>
            </a:solidFill>
          </a:endParaRPr>
        </a:p>
      </dgm:t>
    </dgm:pt>
    <dgm:pt modelId="{90ADCEF9-2ACB-4954-8AFA-52AC199E30E6}">
      <dgm:prSet custT="1"/>
      <dgm:spPr/>
      <dgm:t>
        <a:bodyPr anchor="ctr"/>
        <a:lstStyle/>
        <a:p>
          <a:r>
            <a:rPr lang="es-MX" sz="3200" dirty="0">
              <a:solidFill>
                <a:srgbClr val="621131"/>
              </a:solidFill>
            </a:rPr>
            <a:t>Obras que requerirán segundas o terceras etapas</a:t>
          </a:r>
          <a:endParaRPr lang="en-US" sz="3200" dirty="0">
            <a:solidFill>
              <a:srgbClr val="621131"/>
            </a:solidFill>
          </a:endParaRPr>
        </a:p>
      </dgm:t>
    </dgm:pt>
    <dgm:pt modelId="{D1E025E5-E6AF-4AAD-A1D5-29291F04C766}" type="parTrans" cxnId="{91C50378-05CB-4B7A-B4FB-D95A7B319976}">
      <dgm:prSet/>
      <dgm:spPr/>
      <dgm:t>
        <a:bodyPr/>
        <a:lstStyle/>
        <a:p>
          <a:endParaRPr lang="en-US" sz="1200">
            <a:solidFill>
              <a:srgbClr val="621131"/>
            </a:solidFill>
          </a:endParaRPr>
        </a:p>
      </dgm:t>
    </dgm:pt>
    <dgm:pt modelId="{A215ACD9-A3A6-441C-BAC5-069D22141C06}" type="sibTrans" cxnId="{91C50378-05CB-4B7A-B4FB-D95A7B319976}">
      <dgm:prSet/>
      <dgm:spPr/>
      <dgm:t>
        <a:bodyPr/>
        <a:lstStyle/>
        <a:p>
          <a:endParaRPr lang="en-US" sz="1200">
            <a:solidFill>
              <a:srgbClr val="621131"/>
            </a:solidFill>
          </a:endParaRPr>
        </a:p>
      </dgm:t>
    </dgm:pt>
    <dgm:pt modelId="{621DF10D-FDC1-E14F-A696-850A91C41023}" type="pres">
      <dgm:prSet presAssocID="{8B5B3606-952E-4C0A-8194-43FBE9676915}" presName="vert0" presStyleCnt="0">
        <dgm:presLayoutVars>
          <dgm:dir/>
          <dgm:animOne val="branch"/>
          <dgm:animLvl val="lvl"/>
        </dgm:presLayoutVars>
      </dgm:prSet>
      <dgm:spPr/>
    </dgm:pt>
    <dgm:pt modelId="{B5576A31-3C25-2248-B6C2-892FE1420574}" type="pres">
      <dgm:prSet presAssocID="{B94ECEB1-4CD6-4FED-B2D1-017827CC27D7}" presName="thickLine" presStyleLbl="alignNode1" presStyleIdx="0" presStyleCnt="2"/>
      <dgm:spPr/>
    </dgm:pt>
    <dgm:pt modelId="{77401E58-B345-304A-B684-EF601EC92F47}" type="pres">
      <dgm:prSet presAssocID="{B94ECEB1-4CD6-4FED-B2D1-017827CC27D7}" presName="horz1" presStyleCnt="0"/>
      <dgm:spPr/>
    </dgm:pt>
    <dgm:pt modelId="{6F10F346-A8B1-BE4A-98A3-C9067AAEB614}" type="pres">
      <dgm:prSet presAssocID="{B94ECEB1-4CD6-4FED-B2D1-017827CC27D7}" presName="tx1" presStyleLbl="revTx" presStyleIdx="0" presStyleCnt="2"/>
      <dgm:spPr/>
    </dgm:pt>
    <dgm:pt modelId="{2AFF47CD-EBE7-CB49-91F7-946EA5FF075E}" type="pres">
      <dgm:prSet presAssocID="{B94ECEB1-4CD6-4FED-B2D1-017827CC27D7}" presName="vert1" presStyleCnt="0"/>
      <dgm:spPr/>
    </dgm:pt>
    <dgm:pt modelId="{A7080B51-37F6-4A4B-9880-C8146E649F10}" type="pres">
      <dgm:prSet presAssocID="{90ADCEF9-2ACB-4954-8AFA-52AC199E30E6}" presName="thickLine" presStyleLbl="alignNode1" presStyleIdx="1" presStyleCnt="2"/>
      <dgm:spPr/>
    </dgm:pt>
    <dgm:pt modelId="{AEB06DB5-1E35-EC47-9981-72C8198EFD4F}" type="pres">
      <dgm:prSet presAssocID="{90ADCEF9-2ACB-4954-8AFA-52AC199E30E6}" presName="horz1" presStyleCnt="0"/>
      <dgm:spPr/>
    </dgm:pt>
    <dgm:pt modelId="{CB8A5BCF-E518-A041-B9FD-4D31BAB108BC}" type="pres">
      <dgm:prSet presAssocID="{90ADCEF9-2ACB-4954-8AFA-52AC199E30E6}" presName="tx1" presStyleLbl="revTx" presStyleIdx="1" presStyleCnt="2"/>
      <dgm:spPr/>
    </dgm:pt>
    <dgm:pt modelId="{3383EAB8-9178-9C40-B0A7-B89388DBBBCA}" type="pres">
      <dgm:prSet presAssocID="{90ADCEF9-2ACB-4954-8AFA-52AC199E30E6}" presName="vert1" presStyleCnt="0"/>
      <dgm:spPr/>
    </dgm:pt>
  </dgm:ptLst>
  <dgm:cxnLst>
    <dgm:cxn modelId="{1B9ACF60-755E-4526-9500-08FD8A755BDD}" srcId="{8B5B3606-952E-4C0A-8194-43FBE9676915}" destId="{B94ECEB1-4CD6-4FED-B2D1-017827CC27D7}" srcOrd="0" destOrd="0" parTransId="{4DDEBA72-D951-4F88-8702-3D75ECDAB5DC}" sibTransId="{DE1F8A21-8C59-493C-9630-3FDA4A7F9C93}"/>
    <dgm:cxn modelId="{ADADAD65-7BA6-3A4C-AAB0-A5458888E932}" type="presOf" srcId="{8B5B3606-952E-4C0A-8194-43FBE9676915}" destId="{621DF10D-FDC1-E14F-A696-850A91C41023}" srcOrd="0" destOrd="0" presId="urn:microsoft.com/office/officeart/2008/layout/LinedList"/>
    <dgm:cxn modelId="{F678746D-6E6B-6C47-A0C3-609613635689}" type="presOf" srcId="{90ADCEF9-2ACB-4954-8AFA-52AC199E30E6}" destId="{CB8A5BCF-E518-A041-B9FD-4D31BAB108BC}" srcOrd="0" destOrd="0" presId="urn:microsoft.com/office/officeart/2008/layout/LinedList"/>
    <dgm:cxn modelId="{91C50378-05CB-4B7A-B4FB-D95A7B319976}" srcId="{8B5B3606-952E-4C0A-8194-43FBE9676915}" destId="{90ADCEF9-2ACB-4954-8AFA-52AC199E30E6}" srcOrd="1" destOrd="0" parTransId="{D1E025E5-E6AF-4AAD-A1D5-29291F04C766}" sibTransId="{A215ACD9-A3A6-441C-BAC5-069D22141C06}"/>
    <dgm:cxn modelId="{332A6478-C54A-4B42-9635-3B35D5BA79A4}" type="presOf" srcId="{B94ECEB1-4CD6-4FED-B2D1-017827CC27D7}" destId="{6F10F346-A8B1-BE4A-98A3-C9067AAEB614}" srcOrd="0" destOrd="0" presId="urn:microsoft.com/office/officeart/2008/layout/LinedList"/>
    <dgm:cxn modelId="{3550C035-6B8F-1B4B-B289-FD3CB0CF2927}" type="presParOf" srcId="{621DF10D-FDC1-E14F-A696-850A91C41023}" destId="{B5576A31-3C25-2248-B6C2-892FE1420574}" srcOrd="0" destOrd="0" presId="urn:microsoft.com/office/officeart/2008/layout/LinedList"/>
    <dgm:cxn modelId="{4E4840C2-88EF-C947-8810-ECAEB28372FC}" type="presParOf" srcId="{621DF10D-FDC1-E14F-A696-850A91C41023}" destId="{77401E58-B345-304A-B684-EF601EC92F47}" srcOrd="1" destOrd="0" presId="urn:microsoft.com/office/officeart/2008/layout/LinedList"/>
    <dgm:cxn modelId="{0C61C3CA-E7FC-0C4C-A245-3B1D05E0DC98}" type="presParOf" srcId="{77401E58-B345-304A-B684-EF601EC92F47}" destId="{6F10F346-A8B1-BE4A-98A3-C9067AAEB614}" srcOrd="0" destOrd="0" presId="urn:microsoft.com/office/officeart/2008/layout/LinedList"/>
    <dgm:cxn modelId="{B657AF14-4FC6-314D-8602-80D39C1641CE}" type="presParOf" srcId="{77401E58-B345-304A-B684-EF601EC92F47}" destId="{2AFF47CD-EBE7-CB49-91F7-946EA5FF075E}" srcOrd="1" destOrd="0" presId="urn:microsoft.com/office/officeart/2008/layout/LinedList"/>
    <dgm:cxn modelId="{30DC99D7-5C39-2847-958A-2BB513623227}" type="presParOf" srcId="{621DF10D-FDC1-E14F-A696-850A91C41023}" destId="{A7080B51-37F6-4A4B-9880-C8146E649F10}" srcOrd="2" destOrd="0" presId="urn:microsoft.com/office/officeart/2008/layout/LinedList"/>
    <dgm:cxn modelId="{6A8CA826-D877-0B4D-99EB-88D0E82866FF}" type="presParOf" srcId="{621DF10D-FDC1-E14F-A696-850A91C41023}" destId="{AEB06DB5-1E35-EC47-9981-72C8198EFD4F}" srcOrd="3" destOrd="0" presId="urn:microsoft.com/office/officeart/2008/layout/LinedList"/>
    <dgm:cxn modelId="{0E8DFD88-9052-4046-B112-543F7C970DDB}" type="presParOf" srcId="{AEB06DB5-1E35-EC47-9981-72C8198EFD4F}" destId="{CB8A5BCF-E518-A041-B9FD-4D31BAB108BC}" srcOrd="0" destOrd="0" presId="urn:microsoft.com/office/officeart/2008/layout/LinedList"/>
    <dgm:cxn modelId="{30EAD357-CE34-2545-965D-302F1D6A9EF7}" type="presParOf" srcId="{AEB06DB5-1E35-EC47-9981-72C8198EFD4F}" destId="{3383EAB8-9178-9C40-B0A7-B89388DBBB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092E42-A2A9-40DD-99BE-70EC7B0D747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09DD4A-014A-4821-8203-72AAA0E3FE38}">
      <dgm:prSet custT="1"/>
      <dgm:spPr/>
      <dgm:t>
        <a:bodyPr/>
        <a:lstStyle/>
        <a:p>
          <a:r>
            <a:rPr lang="en-US" sz="2400" dirty="0" err="1">
              <a:solidFill>
                <a:srgbClr val="621131"/>
              </a:solidFill>
            </a:rPr>
            <a:t>Síntesis</a:t>
          </a:r>
          <a:r>
            <a:rPr lang="en-US" sz="2400" dirty="0">
              <a:solidFill>
                <a:srgbClr val="621131"/>
              </a:solidFill>
            </a:rPr>
            <a:t> general del </a:t>
          </a:r>
          <a:r>
            <a:rPr lang="en-US" sz="2400" dirty="0" err="1">
              <a:solidFill>
                <a:srgbClr val="621131"/>
              </a:solidFill>
            </a:rPr>
            <a:t>estado</a:t>
          </a:r>
          <a:r>
            <a:rPr lang="en-US" sz="2400" dirty="0">
              <a:solidFill>
                <a:srgbClr val="621131"/>
              </a:solidFill>
            </a:rPr>
            <a:t> de la </a:t>
          </a:r>
          <a:r>
            <a:rPr lang="en-US" sz="2400" dirty="0" err="1">
              <a:solidFill>
                <a:srgbClr val="621131"/>
              </a:solidFill>
            </a:rPr>
            <a:t>infraestructura</a:t>
          </a:r>
          <a:r>
            <a:rPr lang="en-US" sz="2400" dirty="0">
              <a:solidFill>
                <a:srgbClr val="621131"/>
              </a:solidFill>
            </a:rPr>
            <a:t>.</a:t>
          </a:r>
        </a:p>
      </dgm:t>
    </dgm:pt>
    <dgm:pt modelId="{392C81B4-8E66-4235-A2AC-8C7812433368}" type="parTrans" cxnId="{0C1151A1-8D21-49E6-A58C-10A56C6FF3AB}">
      <dgm:prSet/>
      <dgm:spPr/>
      <dgm:t>
        <a:bodyPr/>
        <a:lstStyle/>
        <a:p>
          <a:endParaRPr lang="en-US" sz="2400">
            <a:solidFill>
              <a:srgbClr val="621131"/>
            </a:solidFill>
          </a:endParaRPr>
        </a:p>
      </dgm:t>
    </dgm:pt>
    <dgm:pt modelId="{28ED411E-51C2-412F-903B-AA1CECDA8DBD}" type="sibTrans" cxnId="{0C1151A1-8D21-49E6-A58C-10A56C6FF3AB}">
      <dgm:prSet/>
      <dgm:spPr/>
      <dgm:t>
        <a:bodyPr/>
        <a:lstStyle/>
        <a:p>
          <a:endParaRPr lang="en-US" sz="2400">
            <a:solidFill>
              <a:srgbClr val="621131"/>
            </a:solidFill>
          </a:endParaRPr>
        </a:p>
      </dgm:t>
    </dgm:pt>
    <dgm:pt modelId="{F443BC82-E2F2-4E47-A28B-86FBA4D15741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Compromisos institucionales para la mejora.</a:t>
          </a:r>
        </a:p>
      </dgm:t>
    </dgm:pt>
    <dgm:pt modelId="{BD955C08-0393-49D5-AB82-905BA0343829}" type="parTrans" cxnId="{3421D6FC-3817-4144-901F-8F775D9C3752}">
      <dgm:prSet/>
      <dgm:spPr/>
      <dgm:t>
        <a:bodyPr/>
        <a:lstStyle/>
        <a:p>
          <a:endParaRPr lang="en-US" sz="2400">
            <a:solidFill>
              <a:srgbClr val="621131"/>
            </a:solidFill>
          </a:endParaRPr>
        </a:p>
      </dgm:t>
    </dgm:pt>
    <dgm:pt modelId="{53231505-B49E-4853-8940-A96A99AA9F99}" type="sibTrans" cxnId="{3421D6FC-3817-4144-901F-8F775D9C3752}">
      <dgm:prSet/>
      <dgm:spPr/>
      <dgm:t>
        <a:bodyPr/>
        <a:lstStyle/>
        <a:p>
          <a:endParaRPr lang="en-US" sz="2400">
            <a:solidFill>
              <a:srgbClr val="621131"/>
            </a:solidFill>
          </a:endParaRPr>
        </a:p>
      </dgm:t>
    </dgm:pt>
    <dgm:pt modelId="{CCE2C5DE-9D87-4064-8C94-A4F7E0180CB4}">
      <dgm:prSet custT="1"/>
      <dgm:spPr/>
      <dgm:t>
        <a:bodyPr/>
        <a:lstStyle/>
        <a:p>
          <a:r>
            <a:rPr lang="en-US" sz="2400" dirty="0" err="1">
              <a:solidFill>
                <a:srgbClr val="621131"/>
              </a:solidFill>
            </a:rPr>
            <a:t>Firma</a:t>
          </a:r>
          <a:r>
            <a:rPr lang="en-US" sz="2400" dirty="0">
              <a:solidFill>
                <a:srgbClr val="621131"/>
              </a:solidFill>
            </a:rPr>
            <a:t> o aval de la </a:t>
          </a:r>
          <a:r>
            <a:rPr lang="en-US" sz="2400" dirty="0" err="1">
              <a:solidFill>
                <a:srgbClr val="621131"/>
              </a:solidFill>
            </a:rPr>
            <a:t>dirección</a:t>
          </a:r>
          <a:r>
            <a:rPr lang="es-ES" sz="2400" dirty="0">
              <a:solidFill>
                <a:srgbClr val="621131"/>
              </a:solidFill>
            </a:rPr>
            <a:t> y de la autoridad de Escuelas Normales de la Entidad</a:t>
          </a:r>
          <a:r>
            <a:rPr lang="en-US" sz="2400" dirty="0">
              <a:solidFill>
                <a:srgbClr val="621131"/>
              </a:solidFill>
            </a:rPr>
            <a:t>.</a:t>
          </a:r>
        </a:p>
      </dgm:t>
    </dgm:pt>
    <dgm:pt modelId="{9F10C4EC-CD9E-4D9E-9C1E-D1CB5F1ABD2F}" type="parTrans" cxnId="{43360898-A190-48EA-AEBD-1FD7DC9C730E}">
      <dgm:prSet/>
      <dgm:spPr/>
      <dgm:t>
        <a:bodyPr/>
        <a:lstStyle/>
        <a:p>
          <a:endParaRPr lang="en-US" sz="2400">
            <a:solidFill>
              <a:srgbClr val="621131"/>
            </a:solidFill>
          </a:endParaRPr>
        </a:p>
      </dgm:t>
    </dgm:pt>
    <dgm:pt modelId="{5CB91908-80F3-4DEA-BB5F-54383743AEC7}" type="sibTrans" cxnId="{43360898-A190-48EA-AEBD-1FD7DC9C730E}">
      <dgm:prSet/>
      <dgm:spPr/>
      <dgm:t>
        <a:bodyPr/>
        <a:lstStyle/>
        <a:p>
          <a:endParaRPr lang="en-US" sz="2400">
            <a:solidFill>
              <a:srgbClr val="621131"/>
            </a:solidFill>
          </a:endParaRPr>
        </a:p>
      </dgm:t>
    </dgm:pt>
    <dgm:pt modelId="{0CAB1C4F-3C39-1B41-B480-6BBF588E3F42}" type="pres">
      <dgm:prSet presAssocID="{D0092E42-A2A9-40DD-99BE-70EC7B0D7470}" presName="vert0" presStyleCnt="0">
        <dgm:presLayoutVars>
          <dgm:dir/>
          <dgm:animOne val="branch"/>
          <dgm:animLvl val="lvl"/>
        </dgm:presLayoutVars>
      </dgm:prSet>
      <dgm:spPr/>
    </dgm:pt>
    <dgm:pt modelId="{E2B7B6C2-29C8-6942-B414-50B64BC401FF}" type="pres">
      <dgm:prSet presAssocID="{9A09DD4A-014A-4821-8203-72AAA0E3FE38}" presName="thickLine" presStyleLbl="alignNode1" presStyleIdx="0" presStyleCnt="3"/>
      <dgm:spPr/>
    </dgm:pt>
    <dgm:pt modelId="{83A8DDD5-6342-8F47-8B6E-71C67334E01B}" type="pres">
      <dgm:prSet presAssocID="{9A09DD4A-014A-4821-8203-72AAA0E3FE38}" presName="horz1" presStyleCnt="0"/>
      <dgm:spPr/>
    </dgm:pt>
    <dgm:pt modelId="{73D316A6-EF0E-A54B-B9FA-E0860DA47EE4}" type="pres">
      <dgm:prSet presAssocID="{9A09DD4A-014A-4821-8203-72AAA0E3FE38}" presName="tx1" presStyleLbl="revTx" presStyleIdx="0" presStyleCnt="3"/>
      <dgm:spPr/>
    </dgm:pt>
    <dgm:pt modelId="{50A8CE6A-6E82-4B43-9D36-A1D1EEEB9E12}" type="pres">
      <dgm:prSet presAssocID="{9A09DD4A-014A-4821-8203-72AAA0E3FE38}" presName="vert1" presStyleCnt="0"/>
      <dgm:spPr/>
    </dgm:pt>
    <dgm:pt modelId="{96F65797-AC33-F74B-B1D5-0AAE46B523D5}" type="pres">
      <dgm:prSet presAssocID="{F443BC82-E2F2-4E47-A28B-86FBA4D15741}" presName="thickLine" presStyleLbl="alignNode1" presStyleIdx="1" presStyleCnt="3"/>
      <dgm:spPr/>
    </dgm:pt>
    <dgm:pt modelId="{B5B811CE-CB44-F84F-8317-8ED10D5FE649}" type="pres">
      <dgm:prSet presAssocID="{F443BC82-E2F2-4E47-A28B-86FBA4D15741}" presName="horz1" presStyleCnt="0"/>
      <dgm:spPr/>
    </dgm:pt>
    <dgm:pt modelId="{22FF00C3-858A-1045-A1A5-197A6CAE2AAA}" type="pres">
      <dgm:prSet presAssocID="{F443BC82-E2F2-4E47-A28B-86FBA4D15741}" presName="tx1" presStyleLbl="revTx" presStyleIdx="1" presStyleCnt="3"/>
      <dgm:spPr/>
    </dgm:pt>
    <dgm:pt modelId="{BCF4C7A7-31DF-9D4E-81BF-708983DDD2C8}" type="pres">
      <dgm:prSet presAssocID="{F443BC82-E2F2-4E47-A28B-86FBA4D15741}" presName="vert1" presStyleCnt="0"/>
      <dgm:spPr/>
    </dgm:pt>
    <dgm:pt modelId="{50DB1F2B-B8F4-194C-9A9D-E7D8C0F7F140}" type="pres">
      <dgm:prSet presAssocID="{CCE2C5DE-9D87-4064-8C94-A4F7E0180CB4}" presName="thickLine" presStyleLbl="alignNode1" presStyleIdx="2" presStyleCnt="3"/>
      <dgm:spPr/>
    </dgm:pt>
    <dgm:pt modelId="{A36D4EA8-6DB7-DE4E-B07C-7F8AC1CB08A9}" type="pres">
      <dgm:prSet presAssocID="{CCE2C5DE-9D87-4064-8C94-A4F7E0180CB4}" presName="horz1" presStyleCnt="0"/>
      <dgm:spPr/>
    </dgm:pt>
    <dgm:pt modelId="{DAA44A68-E03E-9440-9CDB-F7D4752F09DD}" type="pres">
      <dgm:prSet presAssocID="{CCE2C5DE-9D87-4064-8C94-A4F7E0180CB4}" presName="tx1" presStyleLbl="revTx" presStyleIdx="2" presStyleCnt="3"/>
      <dgm:spPr/>
    </dgm:pt>
    <dgm:pt modelId="{52D087F0-CFA5-BD4D-A5FE-328B4A98FA94}" type="pres">
      <dgm:prSet presAssocID="{CCE2C5DE-9D87-4064-8C94-A4F7E0180CB4}" presName="vert1" presStyleCnt="0"/>
      <dgm:spPr/>
    </dgm:pt>
  </dgm:ptLst>
  <dgm:cxnLst>
    <dgm:cxn modelId="{C8BB4841-32FC-B944-BD68-2AAC7F7C9BA2}" type="presOf" srcId="{F443BC82-E2F2-4E47-A28B-86FBA4D15741}" destId="{22FF00C3-858A-1045-A1A5-197A6CAE2AAA}" srcOrd="0" destOrd="0" presId="urn:microsoft.com/office/officeart/2008/layout/LinedList"/>
    <dgm:cxn modelId="{96AABC78-0DD6-F34A-B432-11BEF067FEF5}" type="presOf" srcId="{D0092E42-A2A9-40DD-99BE-70EC7B0D7470}" destId="{0CAB1C4F-3C39-1B41-B480-6BBF588E3F42}" srcOrd="0" destOrd="0" presId="urn:microsoft.com/office/officeart/2008/layout/LinedList"/>
    <dgm:cxn modelId="{35670191-206B-FF42-9D3B-91B2BBC3199E}" type="presOf" srcId="{CCE2C5DE-9D87-4064-8C94-A4F7E0180CB4}" destId="{DAA44A68-E03E-9440-9CDB-F7D4752F09DD}" srcOrd="0" destOrd="0" presId="urn:microsoft.com/office/officeart/2008/layout/LinedList"/>
    <dgm:cxn modelId="{43360898-A190-48EA-AEBD-1FD7DC9C730E}" srcId="{D0092E42-A2A9-40DD-99BE-70EC7B0D7470}" destId="{CCE2C5DE-9D87-4064-8C94-A4F7E0180CB4}" srcOrd="2" destOrd="0" parTransId="{9F10C4EC-CD9E-4D9E-9C1E-D1CB5F1ABD2F}" sibTransId="{5CB91908-80F3-4DEA-BB5F-54383743AEC7}"/>
    <dgm:cxn modelId="{0C1151A1-8D21-49E6-A58C-10A56C6FF3AB}" srcId="{D0092E42-A2A9-40DD-99BE-70EC7B0D7470}" destId="{9A09DD4A-014A-4821-8203-72AAA0E3FE38}" srcOrd="0" destOrd="0" parTransId="{392C81B4-8E66-4235-A2AC-8C7812433368}" sibTransId="{28ED411E-51C2-412F-903B-AA1CECDA8DBD}"/>
    <dgm:cxn modelId="{705F89F7-2806-F24D-A920-3C7E98772712}" type="presOf" srcId="{9A09DD4A-014A-4821-8203-72AAA0E3FE38}" destId="{73D316A6-EF0E-A54B-B9FA-E0860DA47EE4}" srcOrd="0" destOrd="0" presId="urn:microsoft.com/office/officeart/2008/layout/LinedList"/>
    <dgm:cxn modelId="{3421D6FC-3817-4144-901F-8F775D9C3752}" srcId="{D0092E42-A2A9-40DD-99BE-70EC7B0D7470}" destId="{F443BC82-E2F2-4E47-A28B-86FBA4D15741}" srcOrd="1" destOrd="0" parTransId="{BD955C08-0393-49D5-AB82-905BA0343829}" sibTransId="{53231505-B49E-4853-8940-A96A99AA9F99}"/>
    <dgm:cxn modelId="{D3EE816A-3149-2946-9A3E-CD99F0834C9E}" type="presParOf" srcId="{0CAB1C4F-3C39-1B41-B480-6BBF588E3F42}" destId="{E2B7B6C2-29C8-6942-B414-50B64BC401FF}" srcOrd="0" destOrd="0" presId="urn:microsoft.com/office/officeart/2008/layout/LinedList"/>
    <dgm:cxn modelId="{DA0BEDA9-1C10-774C-852E-64E8955DECD4}" type="presParOf" srcId="{0CAB1C4F-3C39-1B41-B480-6BBF588E3F42}" destId="{83A8DDD5-6342-8F47-8B6E-71C67334E01B}" srcOrd="1" destOrd="0" presId="urn:microsoft.com/office/officeart/2008/layout/LinedList"/>
    <dgm:cxn modelId="{B7FC7D75-C36E-3945-93AB-60D48AC8EECF}" type="presParOf" srcId="{83A8DDD5-6342-8F47-8B6E-71C67334E01B}" destId="{73D316A6-EF0E-A54B-B9FA-E0860DA47EE4}" srcOrd="0" destOrd="0" presId="urn:microsoft.com/office/officeart/2008/layout/LinedList"/>
    <dgm:cxn modelId="{225C3378-D6B2-9443-BDD7-9ABA10B751FB}" type="presParOf" srcId="{83A8DDD5-6342-8F47-8B6E-71C67334E01B}" destId="{50A8CE6A-6E82-4B43-9D36-A1D1EEEB9E12}" srcOrd="1" destOrd="0" presId="urn:microsoft.com/office/officeart/2008/layout/LinedList"/>
    <dgm:cxn modelId="{8FA550C8-B007-614E-930E-79812C85062C}" type="presParOf" srcId="{0CAB1C4F-3C39-1B41-B480-6BBF588E3F42}" destId="{96F65797-AC33-F74B-B1D5-0AAE46B523D5}" srcOrd="2" destOrd="0" presId="urn:microsoft.com/office/officeart/2008/layout/LinedList"/>
    <dgm:cxn modelId="{C96B190C-C4D5-EC4B-BBF3-CF79EC56EF5C}" type="presParOf" srcId="{0CAB1C4F-3C39-1B41-B480-6BBF588E3F42}" destId="{B5B811CE-CB44-F84F-8317-8ED10D5FE649}" srcOrd="3" destOrd="0" presId="urn:microsoft.com/office/officeart/2008/layout/LinedList"/>
    <dgm:cxn modelId="{AD8767D9-8B86-B74C-BF36-CB3F6C002630}" type="presParOf" srcId="{B5B811CE-CB44-F84F-8317-8ED10D5FE649}" destId="{22FF00C3-858A-1045-A1A5-197A6CAE2AAA}" srcOrd="0" destOrd="0" presId="urn:microsoft.com/office/officeart/2008/layout/LinedList"/>
    <dgm:cxn modelId="{D03CA749-5E39-7E4A-B412-E06A5CCFA405}" type="presParOf" srcId="{B5B811CE-CB44-F84F-8317-8ED10D5FE649}" destId="{BCF4C7A7-31DF-9D4E-81BF-708983DDD2C8}" srcOrd="1" destOrd="0" presId="urn:microsoft.com/office/officeart/2008/layout/LinedList"/>
    <dgm:cxn modelId="{3F8062EB-3319-2E45-A45B-ED3DE079F3B6}" type="presParOf" srcId="{0CAB1C4F-3C39-1B41-B480-6BBF588E3F42}" destId="{50DB1F2B-B8F4-194C-9A9D-E7D8C0F7F140}" srcOrd="4" destOrd="0" presId="urn:microsoft.com/office/officeart/2008/layout/LinedList"/>
    <dgm:cxn modelId="{081CB003-DB26-964D-8393-9BA498F4F11D}" type="presParOf" srcId="{0CAB1C4F-3C39-1B41-B480-6BBF588E3F42}" destId="{A36D4EA8-6DB7-DE4E-B07C-7F8AC1CB08A9}" srcOrd="5" destOrd="0" presId="urn:microsoft.com/office/officeart/2008/layout/LinedList"/>
    <dgm:cxn modelId="{904EC665-148C-724C-9DC0-586BF4F2C841}" type="presParOf" srcId="{A36D4EA8-6DB7-DE4E-B07C-7F8AC1CB08A9}" destId="{DAA44A68-E03E-9440-9CDB-F7D4752F09DD}" srcOrd="0" destOrd="0" presId="urn:microsoft.com/office/officeart/2008/layout/LinedList"/>
    <dgm:cxn modelId="{6BF2F018-2990-0845-ADD7-2B067C78D968}" type="presParOf" srcId="{A36D4EA8-6DB7-DE4E-B07C-7F8AC1CB08A9}" destId="{52D087F0-CFA5-BD4D-A5FE-328B4A98FA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EB228F-2B16-427E-A954-93CCD07E8F8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B710350-751D-479A-AE9C-FAC6B41F7742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Matrícula </a:t>
          </a:r>
          <a:endParaRPr lang="en-US">
            <a:solidFill>
              <a:srgbClr val="621131"/>
            </a:solidFill>
          </a:endParaRPr>
        </a:p>
      </dgm:t>
    </dgm:pt>
    <dgm:pt modelId="{A9DBC1FC-690E-4E23-9E3B-A4E32CAAC858}" type="parTrans" cxnId="{56640582-C248-44F6-942B-5E755666B35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D19C0F21-B8B5-4A4D-9249-D56EC6AF2679}" type="sibTrans" cxnId="{56640582-C248-44F6-942B-5E755666B35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4165120B-7CF8-44C1-AE95-232E0D623BF0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Número de docentes</a:t>
          </a:r>
          <a:endParaRPr lang="en-US">
            <a:solidFill>
              <a:srgbClr val="621131"/>
            </a:solidFill>
          </a:endParaRPr>
        </a:p>
      </dgm:t>
    </dgm:pt>
    <dgm:pt modelId="{D0B52F51-631B-4B70-A8EC-51AE7C494349}" type="parTrans" cxnId="{AD36DB0C-BC82-4AF8-BB0D-D57CF1FE6A33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FC440AD4-97FE-42A8-A2D9-7E2188E7B15D}" type="sibTrans" cxnId="{AD36DB0C-BC82-4AF8-BB0D-D57CF1FE6A33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5A394368-89DA-4C92-B545-AC5D2505C3F0}">
      <dgm:prSet/>
      <dgm:spPr/>
      <dgm:t>
        <a:bodyPr/>
        <a:lstStyle/>
        <a:p>
          <a:r>
            <a:rPr lang="es-MX" dirty="0">
              <a:solidFill>
                <a:srgbClr val="621131"/>
              </a:solidFill>
            </a:rPr>
            <a:t>Número de aulas</a:t>
          </a:r>
          <a:endParaRPr lang="en-US" dirty="0">
            <a:solidFill>
              <a:srgbClr val="621131"/>
            </a:solidFill>
          </a:endParaRPr>
        </a:p>
      </dgm:t>
    </dgm:pt>
    <dgm:pt modelId="{189E75E3-47D9-479D-93D8-EDEDFFCFCD90}" type="parTrans" cxnId="{4D61D42E-5EB7-4FF6-9641-1E87DE6658C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13598896-98EB-4797-836D-BD2206D61E41}" type="sibTrans" cxnId="{4D61D42E-5EB7-4FF6-9641-1E87DE6658C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501DA252-0D6A-4CB7-9E9B-C3D50CF11C6C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Programas de licenciatura que oferta</a:t>
          </a:r>
          <a:endParaRPr lang="en-US">
            <a:solidFill>
              <a:srgbClr val="621131"/>
            </a:solidFill>
          </a:endParaRPr>
        </a:p>
      </dgm:t>
    </dgm:pt>
    <dgm:pt modelId="{289B38A7-BC45-40B3-9FFF-FD14AD5FCC8C}" type="parTrans" cxnId="{7FDFD591-9DD2-42C5-98C5-A233900ED8EC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26CDBF59-B0A6-47DE-99C8-8E2F911120AD}" type="sibTrans" cxnId="{7FDFD591-9DD2-42C5-98C5-A233900ED8EC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0B1682BC-7FC4-4E13-9DF1-2CDB375D105F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Programas de posgrado (si aplica)</a:t>
          </a:r>
          <a:endParaRPr lang="en-US">
            <a:solidFill>
              <a:srgbClr val="621131"/>
            </a:solidFill>
          </a:endParaRPr>
        </a:p>
      </dgm:t>
    </dgm:pt>
    <dgm:pt modelId="{870AC0E2-A9AB-4F5C-9A53-F2D9660E1FEA}" type="parTrans" cxnId="{F960C11E-ADDB-43F1-8E6E-3763FEC34ADB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C1ED7D8B-2722-45E1-AB59-090A3D0FAF83}" type="sibTrans" cxnId="{F960C11E-ADDB-43F1-8E6E-3763FEC34ADB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72CBEFB5-C5B4-4174-ACC8-1C50E253902D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No. Cuerpos académicos</a:t>
          </a:r>
          <a:endParaRPr lang="en-US">
            <a:solidFill>
              <a:srgbClr val="621131"/>
            </a:solidFill>
          </a:endParaRPr>
        </a:p>
      </dgm:t>
    </dgm:pt>
    <dgm:pt modelId="{59ADB069-9F5D-43EE-A0C7-FDCB7CA230FE}" type="parTrans" cxnId="{3C57EBB5-7316-483C-B486-83F705B61BE1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5890AB63-0FF8-4C79-950B-F3A4659A5F97}" type="sibTrans" cxnId="{3C57EBB5-7316-483C-B486-83F705B61BE1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47650C84-C7D5-4434-801F-456F6D832EE8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No. Docentes con perfil PRODEP</a:t>
          </a:r>
          <a:endParaRPr lang="en-US">
            <a:solidFill>
              <a:srgbClr val="621131"/>
            </a:solidFill>
          </a:endParaRPr>
        </a:p>
      </dgm:t>
    </dgm:pt>
    <dgm:pt modelId="{2D3FB23F-3962-467F-84F3-37C5ADB35EE1}" type="parTrans" cxnId="{08825FFD-CF03-4EB7-9113-3D53DC91AB91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A725F302-1270-4752-8A4D-6B185491C0F6}" type="sibTrans" cxnId="{08825FFD-CF03-4EB7-9113-3D53DC91AB91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445629FB-8AD5-46CD-929C-4E134DD7423F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No. Docentes en SNI</a:t>
          </a:r>
          <a:endParaRPr lang="en-US">
            <a:solidFill>
              <a:srgbClr val="621131"/>
            </a:solidFill>
          </a:endParaRPr>
        </a:p>
      </dgm:t>
    </dgm:pt>
    <dgm:pt modelId="{16D8F9EE-2037-4BB6-BC54-B69D019D4A68}" type="parTrans" cxnId="{972A0404-C6E3-498F-BBA1-D2270A052448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E266F191-3A20-4D92-93F7-67A984810573}" type="sibTrans" cxnId="{972A0404-C6E3-498F-BBA1-D2270A052448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8E65CB4F-AC88-E145-A2F7-884DC20FB79C}" type="pres">
      <dgm:prSet presAssocID="{EEEB228F-2B16-427E-A954-93CCD07E8F86}" presName="vert0" presStyleCnt="0">
        <dgm:presLayoutVars>
          <dgm:dir/>
          <dgm:animOne val="branch"/>
          <dgm:animLvl val="lvl"/>
        </dgm:presLayoutVars>
      </dgm:prSet>
      <dgm:spPr/>
    </dgm:pt>
    <dgm:pt modelId="{F190DC0D-7E50-D84C-BFED-DF473030988B}" type="pres">
      <dgm:prSet presAssocID="{0B710350-751D-479A-AE9C-FAC6B41F7742}" presName="thickLine" presStyleLbl="alignNode1" presStyleIdx="0" presStyleCnt="8"/>
      <dgm:spPr/>
    </dgm:pt>
    <dgm:pt modelId="{FB4A5077-FF42-9043-A34D-72E3D4835807}" type="pres">
      <dgm:prSet presAssocID="{0B710350-751D-479A-AE9C-FAC6B41F7742}" presName="horz1" presStyleCnt="0"/>
      <dgm:spPr/>
    </dgm:pt>
    <dgm:pt modelId="{87F45F67-9C0E-ED4F-BC83-915C77E0B062}" type="pres">
      <dgm:prSet presAssocID="{0B710350-751D-479A-AE9C-FAC6B41F7742}" presName="tx1" presStyleLbl="revTx" presStyleIdx="0" presStyleCnt="8"/>
      <dgm:spPr/>
    </dgm:pt>
    <dgm:pt modelId="{40BD21EF-CFA3-F149-90AC-45D77324FECE}" type="pres">
      <dgm:prSet presAssocID="{0B710350-751D-479A-AE9C-FAC6B41F7742}" presName="vert1" presStyleCnt="0"/>
      <dgm:spPr/>
    </dgm:pt>
    <dgm:pt modelId="{72E46986-45A9-E04D-B102-38C0219B5EFD}" type="pres">
      <dgm:prSet presAssocID="{4165120B-7CF8-44C1-AE95-232E0D623BF0}" presName="thickLine" presStyleLbl="alignNode1" presStyleIdx="1" presStyleCnt="8"/>
      <dgm:spPr/>
    </dgm:pt>
    <dgm:pt modelId="{645AAF71-B5D7-6846-B845-408B6E4D8715}" type="pres">
      <dgm:prSet presAssocID="{4165120B-7CF8-44C1-AE95-232E0D623BF0}" presName="horz1" presStyleCnt="0"/>
      <dgm:spPr/>
    </dgm:pt>
    <dgm:pt modelId="{510ABCAF-AAD0-5849-8DE6-1545289C6216}" type="pres">
      <dgm:prSet presAssocID="{4165120B-7CF8-44C1-AE95-232E0D623BF0}" presName="tx1" presStyleLbl="revTx" presStyleIdx="1" presStyleCnt="8"/>
      <dgm:spPr/>
    </dgm:pt>
    <dgm:pt modelId="{997D316F-1562-1C40-9C89-CBA99479AFB7}" type="pres">
      <dgm:prSet presAssocID="{4165120B-7CF8-44C1-AE95-232E0D623BF0}" presName="vert1" presStyleCnt="0"/>
      <dgm:spPr/>
    </dgm:pt>
    <dgm:pt modelId="{90E3BC70-026A-DE48-A346-B21E9E413CF4}" type="pres">
      <dgm:prSet presAssocID="{5A394368-89DA-4C92-B545-AC5D2505C3F0}" presName="thickLine" presStyleLbl="alignNode1" presStyleIdx="2" presStyleCnt="8"/>
      <dgm:spPr/>
    </dgm:pt>
    <dgm:pt modelId="{B8F0AE74-5E5E-034F-A4A3-502BF88A2A21}" type="pres">
      <dgm:prSet presAssocID="{5A394368-89DA-4C92-B545-AC5D2505C3F0}" presName="horz1" presStyleCnt="0"/>
      <dgm:spPr/>
    </dgm:pt>
    <dgm:pt modelId="{428DC948-6BF7-B341-8B31-0F80DB9141A7}" type="pres">
      <dgm:prSet presAssocID="{5A394368-89DA-4C92-B545-AC5D2505C3F0}" presName="tx1" presStyleLbl="revTx" presStyleIdx="2" presStyleCnt="8"/>
      <dgm:spPr/>
    </dgm:pt>
    <dgm:pt modelId="{2841B039-C548-8943-B13D-E12614A2B17C}" type="pres">
      <dgm:prSet presAssocID="{5A394368-89DA-4C92-B545-AC5D2505C3F0}" presName="vert1" presStyleCnt="0"/>
      <dgm:spPr/>
    </dgm:pt>
    <dgm:pt modelId="{A099DBC7-F8A1-0447-BD7E-2DC3B3B370C0}" type="pres">
      <dgm:prSet presAssocID="{501DA252-0D6A-4CB7-9E9B-C3D50CF11C6C}" presName="thickLine" presStyleLbl="alignNode1" presStyleIdx="3" presStyleCnt="8"/>
      <dgm:spPr/>
    </dgm:pt>
    <dgm:pt modelId="{529C76D3-E6ED-6345-9819-57BCF502C8F5}" type="pres">
      <dgm:prSet presAssocID="{501DA252-0D6A-4CB7-9E9B-C3D50CF11C6C}" presName="horz1" presStyleCnt="0"/>
      <dgm:spPr/>
    </dgm:pt>
    <dgm:pt modelId="{4DC9D5E6-E59F-5A49-968D-21374FF556B8}" type="pres">
      <dgm:prSet presAssocID="{501DA252-0D6A-4CB7-9E9B-C3D50CF11C6C}" presName="tx1" presStyleLbl="revTx" presStyleIdx="3" presStyleCnt="8"/>
      <dgm:spPr/>
    </dgm:pt>
    <dgm:pt modelId="{EA847BCC-92B3-3A4B-8A87-00796890D8F2}" type="pres">
      <dgm:prSet presAssocID="{501DA252-0D6A-4CB7-9E9B-C3D50CF11C6C}" presName="vert1" presStyleCnt="0"/>
      <dgm:spPr/>
    </dgm:pt>
    <dgm:pt modelId="{8100700B-B341-F249-9193-417B2A2B81DB}" type="pres">
      <dgm:prSet presAssocID="{0B1682BC-7FC4-4E13-9DF1-2CDB375D105F}" presName="thickLine" presStyleLbl="alignNode1" presStyleIdx="4" presStyleCnt="8"/>
      <dgm:spPr/>
    </dgm:pt>
    <dgm:pt modelId="{1660F8DB-2B6D-8746-9DB6-9AA7E6E76EE2}" type="pres">
      <dgm:prSet presAssocID="{0B1682BC-7FC4-4E13-9DF1-2CDB375D105F}" presName="horz1" presStyleCnt="0"/>
      <dgm:spPr/>
    </dgm:pt>
    <dgm:pt modelId="{A4118392-B938-6749-954B-5108FFD5C1C6}" type="pres">
      <dgm:prSet presAssocID="{0B1682BC-7FC4-4E13-9DF1-2CDB375D105F}" presName="tx1" presStyleLbl="revTx" presStyleIdx="4" presStyleCnt="8"/>
      <dgm:spPr/>
    </dgm:pt>
    <dgm:pt modelId="{FCDD1D1A-C470-9149-B215-BAF886C237A6}" type="pres">
      <dgm:prSet presAssocID="{0B1682BC-7FC4-4E13-9DF1-2CDB375D105F}" presName="vert1" presStyleCnt="0"/>
      <dgm:spPr/>
    </dgm:pt>
    <dgm:pt modelId="{07CA0946-8FD5-6644-B4ED-8E13D660424F}" type="pres">
      <dgm:prSet presAssocID="{72CBEFB5-C5B4-4174-ACC8-1C50E253902D}" presName="thickLine" presStyleLbl="alignNode1" presStyleIdx="5" presStyleCnt="8"/>
      <dgm:spPr/>
    </dgm:pt>
    <dgm:pt modelId="{491AD305-FCC7-BE45-B1EB-995B5FCE10DB}" type="pres">
      <dgm:prSet presAssocID="{72CBEFB5-C5B4-4174-ACC8-1C50E253902D}" presName="horz1" presStyleCnt="0"/>
      <dgm:spPr/>
    </dgm:pt>
    <dgm:pt modelId="{67640A4B-F6CB-E746-873B-F28CEE2700F3}" type="pres">
      <dgm:prSet presAssocID="{72CBEFB5-C5B4-4174-ACC8-1C50E253902D}" presName="tx1" presStyleLbl="revTx" presStyleIdx="5" presStyleCnt="8"/>
      <dgm:spPr/>
    </dgm:pt>
    <dgm:pt modelId="{A5C8A116-11B8-F946-B327-31567BBF3F83}" type="pres">
      <dgm:prSet presAssocID="{72CBEFB5-C5B4-4174-ACC8-1C50E253902D}" presName="vert1" presStyleCnt="0"/>
      <dgm:spPr/>
    </dgm:pt>
    <dgm:pt modelId="{C7405852-B9D6-B145-A0D5-991F949C44D6}" type="pres">
      <dgm:prSet presAssocID="{47650C84-C7D5-4434-801F-456F6D832EE8}" presName="thickLine" presStyleLbl="alignNode1" presStyleIdx="6" presStyleCnt="8"/>
      <dgm:spPr/>
    </dgm:pt>
    <dgm:pt modelId="{D437A8B4-7EF5-434E-9BBB-BFD1DBA788BD}" type="pres">
      <dgm:prSet presAssocID="{47650C84-C7D5-4434-801F-456F6D832EE8}" presName="horz1" presStyleCnt="0"/>
      <dgm:spPr/>
    </dgm:pt>
    <dgm:pt modelId="{C789A91C-938E-DF47-B52C-3BB29F1A1163}" type="pres">
      <dgm:prSet presAssocID="{47650C84-C7D5-4434-801F-456F6D832EE8}" presName="tx1" presStyleLbl="revTx" presStyleIdx="6" presStyleCnt="8"/>
      <dgm:spPr/>
    </dgm:pt>
    <dgm:pt modelId="{C5E419E3-9342-A04A-8901-8FC433F8C5EB}" type="pres">
      <dgm:prSet presAssocID="{47650C84-C7D5-4434-801F-456F6D832EE8}" presName="vert1" presStyleCnt="0"/>
      <dgm:spPr/>
    </dgm:pt>
    <dgm:pt modelId="{5328339F-F9C1-4E4D-9C3C-64798430AE9C}" type="pres">
      <dgm:prSet presAssocID="{445629FB-8AD5-46CD-929C-4E134DD7423F}" presName="thickLine" presStyleLbl="alignNode1" presStyleIdx="7" presStyleCnt="8"/>
      <dgm:spPr/>
    </dgm:pt>
    <dgm:pt modelId="{82D27009-4BD2-884F-888E-5266F28E1EE0}" type="pres">
      <dgm:prSet presAssocID="{445629FB-8AD5-46CD-929C-4E134DD7423F}" presName="horz1" presStyleCnt="0"/>
      <dgm:spPr/>
    </dgm:pt>
    <dgm:pt modelId="{8367E203-58C2-E74A-BB31-B9B4D877A52A}" type="pres">
      <dgm:prSet presAssocID="{445629FB-8AD5-46CD-929C-4E134DD7423F}" presName="tx1" presStyleLbl="revTx" presStyleIdx="7" presStyleCnt="8"/>
      <dgm:spPr/>
    </dgm:pt>
    <dgm:pt modelId="{BCAF9653-9A61-F849-9C8D-23D9488B8D3F}" type="pres">
      <dgm:prSet presAssocID="{445629FB-8AD5-46CD-929C-4E134DD7423F}" presName="vert1" presStyleCnt="0"/>
      <dgm:spPr/>
    </dgm:pt>
  </dgm:ptLst>
  <dgm:cxnLst>
    <dgm:cxn modelId="{972A0404-C6E3-498F-BBA1-D2270A052448}" srcId="{EEEB228F-2B16-427E-A954-93CCD07E8F86}" destId="{445629FB-8AD5-46CD-929C-4E134DD7423F}" srcOrd="7" destOrd="0" parTransId="{16D8F9EE-2037-4BB6-BC54-B69D019D4A68}" sibTransId="{E266F191-3A20-4D92-93F7-67A984810573}"/>
    <dgm:cxn modelId="{AD36DB0C-BC82-4AF8-BB0D-D57CF1FE6A33}" srcId="{EEEB228F-2B16-427E-A954-93CCD07E8F86}" destId="{4165120B-7CF8-44C1-AE95-232E0D623BF0}" srcOrd="1" destOrd="0" parTransId="{D0B52F51-631B-4B70-A8EC-51AE7C494349}" sibTransId="{FC440AD4-97FE-42A8-A2D9-7E2188E7B15D}"/>
    <dgm:cxn modelId="{F960C11E-ADDB-43F1-8E6E-3763FEC34ADB}" srcId="{EEEB228F-2B16-427E-A954-93CCD07E8F86}" destId="{0B1682BC-7FC4-4E13-9DF1-2CDB375D105F}" srcOrd="4" destOrd="0" parTransId="{870AC0E2-A9AB-4F5C-9A53-F2D9660E1FEA}" sibTransId="{C1ED7D8B-2722-45E1-AB59-090A3D0FAF83}"/>
    <dgm:cxn modelId="{4D61D42E-5EB7-4FF6-9641-1E87DE6658C2}" srcId="{EEEB228F-2B16-427E-A954-93CCD07E8F86}" destId="{5A394368-89DA-4C92-B545-AC5D2505C3F0}" srcOrd="2" destOrd="0" parTransId="{189E75E3-47D9-479D-93D8-EDEDFFCFCD90}" sibTransId="{13598896-98EB-4797-836D-BD2206D61E41}"/>
    <dgm:cxn modelId="{2CD47E67-2958-034F-9FC4-B9B19789E567}" type="presOf" srcId="{445629FB-8AD5-46CD-929C-4E134DD7423F}" destId="{8367E203-58C2-E74A-BB31-B9B4D877A52A}" srcOrd="0" destOrd="0" presId="urn:microsoft.com/office/officeart/2008/layout/LinedList"/>
    <dgm:cxn modelId="{A271FA6D-C12A-C940-8D98-89FCDBE51B17}" type="presOf" srcId="{47650C84-C7D5-4434-801F-456F6D832EE8}" destId="{C789A91C-938E-DF47-B52C-3BB29F1A1163}" srcOrd="0" destOrd="0" presId="urn:microsoft.com/office/officeart/2008/layout/LinedList"/>
    <dgm:cxn modelId="{EE257977-C33B-954E-8E72-FCA577C444B7}" type="presOf" srcId="{4165120B-7CF8-44C1-AE95-232E0D623BF0}" destId="{510ABCAF-AAD0-5849-8DE6-1545289C6216}" srcOrd="0" destOrd="0" presId="urn:microsoft.com/office/officeart/2008/layout/LinedList"/>
    <dgm:cxn modelId="{56640582-C248-44F6-942B-5E755666B352}" srcId="{EEEB228F-2B16-427E-A954-93CCD07E8F86}" destId="{0B710350-751D-479A-AE9C-FAC6B41F7742}" srcOrd="0" destOrd="0" parTransId="{A9DBC1FC-690E-4E23-9E3B-A4E32CAAC858}" sibTransId="{D19C0F21-B8B5-4A4D-9249-D56EC6AF2679}"/>
    <dgm:cxn modelId="{7FDFD591-9DD2-42C5-98C5-A233900ED8EC}" srcId="{EEEB228F-2B16-427E-A954-93CCD07E8F86}" destId="{501DA252-0D6A-4CB7-9E9B-C3D50CF11C6C}" srcOrd="3" destOrd="0" parTransId="{289B38A7-BC45-40B3-9FFF-FD14AD5FCC8C}" sibTransId="{26CDBF59-B0A6-47DE-99C8-8E2F911120AD}"/>
    <dgm:cxn modelId="{021C6AA1-841B-2C4D-A48E-3B05F5B2A15E}" type="presOf" srcId="{72CBEFB5-C5B4-4174-ACC8-1C50E253902D}" destId="{67640A4B-F6CB-E746-873B-F28CEE2700F3}" srcOrd="0" destOrd="0" presId="urn:microsoft.com/office/officeart/2008/layout/LinedList"/>
    <dgm:cxn modelId="{688B27AC-DCC8-434B-B262-3A133CB694DC}" type="presOf" srcId="{0B1682BC-7FC4-4E13-9DF1-2CDB375D105F}" destId="{A4118392-B938-6749-954B-5108FFD5C1C6}" srcOrd="0" destOrd="0" presId="urn:microsoft.com/office/officeart/2008/layout/LinedList"/>
    <dgm:cxn modelId="{13F3E9AE-8562-9D4F-A271-676C7A22749E}" type="presOf" srcId="{5A394368-89DA-4C92-B545-AC5D2505C3F0}" destId="{428DC948-6BF7-B341-8B31-0F80DB9141A7}" srcOrd="0" destOrd="0" presId="urn:microsoft.com/office/officeart/2008/layout/LinedList"/>
    <dgm:cxn modelId="{3C57EBB5-7316-483C-B486-83F705B61BE1}" srcId="{EEEB228F-2B16-427E-A954-93CCD07E8F86}" destId="{72CBEFB5-C5B4-4174-ACC8-1C50E253902D}" srcOrd="5" destOrd="0" parTransId="{59ADB069-9F5D-43EE-A0C7-FDCB7CA230FE}" sibTransId="{5890AB63-0FF8-4C79-950B-F3A4659A5F97}"/>
    <dgm:cxn modelId="{AA225FF0-2C39-3B45-9DC4-49D200354645}" type="presOf" srcId="{0B710350-751D-479A-AE9C-FAC6B41F7742}" destId="{87F45F67-9C0E-ED4F-BC83-915C77E0B062}" srcOrd="0" destOrd="0" presId="urn:microsoft.com/office/officeart/2008/layout/LinedList"/>
    <dgm:cxn modelId="{C64F66F5-C062-9C47-B683-22462B3C874F}" type="presOf" srcId="{EEEB228F-2B16-427E-A954-93CCD07E8F86}" destId="{8E65CB4F-AC88-E145-A2F7-884DC20FB79C}" srcOrd="0" destOrd="0" presId="urn:microsoft.com/office/officeart/2008/layout/LinedList"/>
    <dgm:cxn modelId="{C7B51AFC-F2B4-C847-A268-194AF8331CD5}" type="presOf" srcId="{501DA252-0D6A-4CB7-9E9B-C3D50CF11C6C}" destId="{4DC9D5E6-E59F-5A49-968D-21374FF556B8}" srcOrd="0" destOrd="0" presId="urn:microsoft.com/office/officeart/2008/layout/LinedList"/>
    <dgm:cxn modelId="{08825FFD-CF03-4EB7-9113-3D53DC91AB91}" srcId="{EEEB228F-2B16-427E-A954-93CCD07E8F86}" destId="{47650C84-C7D5-4434-801F-456F6D832EE8}" srcOrd="6" destOrd="0" parTransId="{2D3FB23F-3962-467F-84F3-37C5ADB35EE1}" sibTransId="{A725F302-1270-4752-8A4D-6B185491C0F6}"/>
    <dgm:cxn modelId="{507A92D3-57CA-1747-BCC1-A10809D93AC2}" type="presParOf" srcId="{8E65CB4F-AC88-E145-A2F7-884DC20FB79C}" destId="{F190DC0D-7E50-D84C-BFED-DF473030988B}" srcOrd="0" destOrd="0" presId="urn:microsoft.com/office/officeart/2008/layout/LinedList"/>
    <dgm:cxn modelId="{F3394FC8-1862-5F44-869B-D19E33E3601C}" type="presParOf" srcId="{8E65CB4F-AC88-E145-A2F7-884DC20FB79C}" destId="{FB4A5077-FF42-9043-A34D-72E3D4835807}" srcOrd="1" destOrd="0" presId="urn:microsoft.com/office/officeart/2008/layout/LinedList"/>
    <dgm:cxn modelId="{9C29ABB0-6CCD-B145-A6E6-4B5982153FD2}" type="presParOf" srcId="{FB4A5077-FF42-9043-A34D-72E3D4835807}" destId="{87F45F67-9C0E-ED4F-BC83-915C77E0B062}" srcOrd="0" destOrd="0" presId="urn:microsoft.com/office/officeart/2008/layout/LinedList"/>
    <dgm:cxn modelId="{194FE42B-B1B1-7244-A648-D47256193B83}" type="presParOf" srcId="{FB4A5077-FF42-9043-A34D-72E3D4835807}" destId="{40BD21EF-CFA3-F149-90AC-45D77324FECE}" srcOrd="1" destOrd="0" presId="urn:microsoft.com/office/officeart/2008/layout/LinedList"/>
    <dgm:cxn modelId="{918867C2-96D9-444C-8261-3E57A7D9AED7}" type="presParOf" srcId="{8E65CB4F-AC88-E145-A2F7-884DC20FB79C}" destId="{72E46986-45A9-E04D-B102-38C0219B5EFD}" srcOrd="2" destOrd="0" presId="urn:microsoft.com/office/officeart/2008/layout/LinedList"/>
    <dgm:cxn modelId="{6333BCDB-120A-A845-A8A3-1B27A84F41C5}" type="presParOf" srcId="{8E65CB4F-AC88-E145-A2F7-884DC20FB79C}" destId="{645AAF71-B5D7-6846-B845-408B6E4D8715}" srcOrd="3" destOrd="0" presId="urn:microsoft.com/office/officeart/2008/layout/LinedList"/>
    <dgm:cxn modelId="{28D75987-D373-C548-8046-FC4352508A4F}" type="presParOf" srcId="{645AAF71-B5D7-6846-B845-408B6E4D8715}" destId="{510ABCAF-AAD0-5849-8DE6-1545289C6216}" srcOrd="0" destOrd="0" presId="urn:microsoft.com/office/officeart/2008/layout/LinedList"/>
    <dgm:cxn modelId="{ADBB31A4-5C71-1A4E-B36A-0F055399D73E}" type="presParOf" srcId="{645AAF71-B5D7-6846-B845-408B6E4D8715}" destId="{997D316F-1562-1C40-9C89-CBA99479AFB7}" srcOrd="1" destOrd="0" presId="urn:microsoft.com/office/officeart/2008/layout/LinedList"/>
    <dgm:cxn modelId="{4B4C6490-D0A6-8A4E-9613-97954153D099}" type="presParOf" srcId="{8E65CB4F-AC88-E145-A2F7-884DC20FB79C}" destId="{90E3BC70-026A-DE48-A346-B21E9E413CF4}" srcOrd="4" destOrd="0" presId="urn:microsoft.com/office/officeart/2008/layout/LinedList"/>
    <dgm:cxn modelId="{BE45F68F-1476-0243-A7C0-4AE27C46BBF3}" type="presParOf" srcId="{8E65CB4F-AC88-E145-A2F7-884DC20FB79C}" destId="{B8F0AE74-5E5E-034F-A4A3-502BF88A2A21}" srcOrd="5" destOrd="0" presId="urn:microsoft.com/office/officeart/2008/layout/LinedList"/>
    <dgm:cxn modelId="{03BEAA85-A0F1-3E47-9F43-F61C4C71BB3A}" type="presParOf" srcId="{B8F0AE74-5E5E-034F-A4A3-502BF88A2A21}" destId="{428DC948-6BF7-B341-8B31-0F80DB9141A7}" srcOrd="0" destOrd="0" presId="urn:microsoft.com/office/officeart/2008/layout/LinedList"/>
    <dgm:cxn modelId="{25C35E03-9772-4D4D-AAAB-A08B5F8299BC}" type="presParOf" srcId="{B8F0AE74-5E5E-034F-A4A3-502BF88A2A21}" destId="{2841B039-C548-8943-B13D-E12614A2B17C}" srcOrd="1" destOrd="0" presId="urn:microsoft.com/office/officeart/2008/layout/LinedList"/>
    <dgm:cxn modelId="{BCBB73FE-A476-1445-A6E2-8BC1B4E840E3}" type="presParOf" srcId="{8E65CB4F-AC88-E145-A2F7-884DC20FB79C}" destId="{A099DBC7-F8A1-0447-BD7E-2DC3B3B370C0}" srcOrd="6" destOrd="0" presId="urn:microsoft.com/office/officeart/2008/layout/LinedList"/>
    <dgm:cxn modelId="{5CBD957C-7F29-8A4B-8278-692D6562E1C0}" type="presParOf" srcId="{8E65CB4F-AC88-E145-A2F7-884DC20FB79C}" destId="{529C76D3-E6ED-6345-9819-57BCF502C8F5}" srcOrd="7" destOrd="0" presId="urn:microsoft.com/office/officeart/2008/layout/LinedList"/>
    <dgm:cxn modelId="{D69B88A5-6802-724C-989B-E417D393E7A3}" type="presParOf" srcId="{529C76D3-E6ED-6345-9819-57BCF502C8F5}" destId="{4DC9D5E6-E59F-5A49-968D-21374FF556B8}" srcOrd="0" destOrd="0" presId="urn:microsoft.com/office/officeart/2008/layout/LinedList"/>
    <dgm:cxn modelId="{6D66A123-AF80-CF44-8683-C11FADD45E89}" type="presParOf" srcId="{529C76D3-E6ED-6345-9819-57BCF502C8F5}" destId="{EA847BCC-92B3-3A4B-8A87-00796890D8F2}" srcOrd="1" destOrd="0" presId="urn:microsoft.com/office/officeart/2008/layout/LinedList"/>
    <dgm:cxn modelId="{3A05FB77-F5F5-9D46-B981-8E2647F24D80}" type="presParOf" srcId="{8E65CB4F-AC88-E145-A2F7-884DC20FB79C}" destId="{8100700B-B341-F249-9193-417B2A2B81DB}" srcOrd="8" destOrd="0" presId="urn:microsoft.com/office/officeart/2008/layout/LinedList"/>
    <dgm:cxn modelId="{46C7979B-70D5-7F4F-B873-9BD5594CA7BD}" type="presParOf" srcId="{8E65CB4F-AC88-E145-A2F7-884DC20FB79C}" destId="{1660F8DB-2B6D-8746-9DB6-9AA7E6E76EE2}" srcOrd="9" destOrd="0" presId="urn:microsoft.com/office/officeart/2008/layout/LinedList"/>
    <dgm:cxn modelId="{7C9A449C-D8D0-D04A-878E-0066B90864FF}" type="presParOf" srcId="{1660F8DB-2B6D-8746-9DB6-9AA7E6E76EE2}" destId="{A4118392-B938-6749-954B-5108FFD5C1C6}" srcOrd="0" destOrd="0" presId="urn:microsoft.com/office/officeart/2008/layout/LinedList"/>
    <dgm:cxn modelId="{F0DBBA1C-8DE1-BE46-A735-9CC748519341}" type="presParOf" srcId="{1660F8DB-2B6D-8746-9DB6-9AA7E6E76EE2}" destId="{FCDD1D1A-C470-9149-B215-BAF886C237A6}" srcOrd="1" destOrd="0" presId="urn:microsoft.com/office/officeart/2008/layout/LinedList"/>
    <dgm:cxn modelId="{CF8AA1E0-658C-1F4E-AFCF-D187D2C403A3}" type="presParOf" srcId="{8E65CB4F-AC88-E145-A2F7-884DC20FB79C}" destId="{07CA0946-8FD5-6644-B4ED-8E13D660424F}" srcOrd="10" destOrd="0" presId="urn:microsoft.com/office/officeart/2008/layout/LinedList"/>
    <dgm:cxn modelId="{948ACD5F-5605-954E-9B51-252352AA4A27}" type="presParOf" srcId="{8E65CB4F-AC88-E145-A2F7-884DC20FB79C}" destId="{491AD305-FCC7-BE45-B1EB-995B5FCE10DB}" srcOrd="11" destOrd="0" presId="urn:microsoft.com/office/officeart/2008/layout/LinedList"/>
    <dgm:cxn modelId="{C6DC10A3-A6B2-1E46-8512-B186C288E307}" type="presParOf" srcId="{491AD305-FCC7-BE45-B1EB-995B5FCE10DB}" destId="{67640A4B-F6CB-E746-873B-F28CEE2700F3}" srcOrd="0" destOrd="0" presId="urn:microsoft.com/office/officeart/2008/layout/LinedList"/>
    <dgm:cxn modelId="{AA98FDBD-F2C1-E44A-B88E-9E65CE400A1F}" type="presParOf" srcId="{491AD305-FCC7-BE45-B1EB-995B5FCE10DB}" destId="{A5C8A116-11B8-F946-B327-31567BBF3F83}" srcOrd="1" destOrd="0" presId="urn:microsoft.com/office/officeart/2008/layout/LinedList"/>
    <dgm:cxn modelId="{A3495822-965E-3D47-819C-59F2DED0E320}" type="presParOf" srcId="{8E65CB4F-AC88-E145-A2F7-884DC20FB79C}" destId="{C7405852-B9D6-B145-A0D5-991F949C44D6}" srcOrd="12" destOrd="0" presId="urn:microsoft.com/office/officeart/2008/layout/LinedList"/>
    <dgm:cxn modelId="{D53F5818-A819-6D41-BA33-228CBF4934CD}" type="presParOf" srcId="{8E65CB4F-AC88-E145-A2F7-884DC20FB79C}" destId="{D437A8B4-7EF5-434E-9BBB-BFD1DBA788BD}" srcOrd="13" destOrd="0" presId="urn:microsoft.com/office/officeart/2008/layout/LinedList"/>
    <dgm:cxn modelId="{D2B59625-C8E5-3D41-83A3-42EB7E333443}" type="presParOf" srcId="{D437A8B4-7EF5-434E-9BBB-BFD1DBA788BD}" destId="{C789A91C-938E-DF47-B52C-3BB29F1A1163}" srcOrd="0" destOrd="0" presId="urn:microsoft.com/office/officeart/2008/layout/LinedList"/>
    <dgm:cxn modelId="{E0CA2912-E690-C240-AC6E-5376F2636CF7}" type="presParOf" srcId="{D437A8B4-7EF5-434E-9BBB-BFD1DBA788BD}" destId="{C5E419E3-9342-A04A-8901-8FC433F8C5EB}" srcOrd="1" destOrd="0" presId="urn:microsoft.com/office/officeart/2008/layout/LinedList"/>
    <dgm:cxn modelId="{FFF3C47E-1132-AD40-BB38-EB1EBD63A224}" type="presParOf" srcId="{8E65CB4F-AC88-E145-A2F7-884DC20FB79C}" destId="{5328339F-F9C1-4E4D-9C3C-64798430AE9C}" srcOrd="14" destOrd="0" presId="urn:microsoft.com/office/officeart/2008/layout/LinedList"/>
    <dgm:cxn modelId="{28CA193E-5EC9-5548-8784-A2BC549CC93E}" type="presParOf" srcId="{8E65CB4F-AC88-E145-A2F7-884DC20FB79C}" destId="{82D27009-4BD2-884F-888E-5266F28E1EE0}" srcOrd="15" destOrd="0" presId="urn:microsoft.com/office/officeart/2008/layout/LinedList"/>
    <dgm:cxn modelId="{7D83AF89-9A09-3546-A0CE-E22D585A16ED}" type="presParOf" srcId="{82D27009-4BD2-884F-888E-5266F28E1EE0}" destId="{8367E203-58C2-E74A-BB31-B9B4D877A52A}" srcOrd="0" destOrd="0" presId="urn:microsoft.com/office/officeart/2008/layout/LinedList"/>
    <dgm:cxn modelId="{D68A6A0D-4B72-3B4E-9E0C-AE55B2DD65B1}" type="presParOf" srcId="{82D27009-4BD2-884F-888E-5266F28E1EE0}" destId="{BCAF9653-9A61-F849-9C8D-23D9488B8D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1B0D1B-D501-450A-AAA9-3B3E4D5FC868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2A4288-B38A-4879-8669-C00EBA696BFD}">
      <dgm:prSet custT="1"/>
      <dgm:spPr/>
      <dgm:t>
        <a:bodyPr/>
        <a:lstStyle/>
        <a:p>
          <a:pPr algn="just"/>
          <a:r>
            <a:rPr lang="en-US" sz="2400" dirty="0" err="1">
              <a:solidFill>
                <a:srgbClr val="621131"/>
              </a:solidFill>
            </a:rPr>
            <a:t>Fotografía</a:t>
          </a:r>
          <a:r>
            <a:rPr lang="en-US" sz="2400" dirty="0">
              <a:solidFill>
                <a:srgbClr val="621131"/>
              </a:solidFill>
            </a:rPr>
            <a:t> </a:t>
          </a:r>
          <a:r>
            <a:rPr lang="en-US" sz="2400" dirty="0" err="1">
              <a:solidFill>
                <a:srgbClr val="621131"/>
              </a:solidFill>
            </a:rPr>
            <a:t>aérea</a:t>
          </a:r>
          <a:r>
            <a:rPr lang="en-US" sz="2400" dirty="0">
              <a:solidFill>
                <a:srgbClr val="621131"/>
              </a:solidFill>
            </a:rPr>
            <a:t> 1: vista general de la institución.</a:t>
          </a:r>
        </a:p>
      </dgm:t>
    </dgm:pt>
    <dgm:pt modelId="{A9444D9E-3B52-4045-9758-B87B6C3A6B50}" type="parTrans" cxnId="{9355EE93-E7F8-4618-81EE-DDF3CED2325C}">
      <dgm:prSet/>
      <dgm:spPr/>
      <dgm:t>
        <a:bodyPr/>
        <a:lstStyle/>
        <a:p>
          <a:pPr algn="just"/>
          <a:endParaRPr lang="en-US" sz="2400">
            <a:solidFill>
              <a:srgbClr val="621131"/>
            </a:solidFill>
          </a:endParaRPr>
        </a:p>
      </dgm:t>
    </dgm:pt>
    <dgm:pt modelId="{0DA238B8-7497-49A1-8DFC-173B31F9CF28}" type="sibTrans" cxnId="{9355EE93-E7F8-4618-81EE-DDF3CED2325C}">
      <dgm:prSet/>
      <dgm:spPr/>
      <dgm:t>
        <a:bodyPr/>
        <a:lstStyle/>
        <a:p>
          <a:pPr algn="just"/>
          <a:endParaRPr lang="en-US" sz="2400">
            <a:solidFill>
              <a:srgbClr val="621131"/>
            </a:solidFill>
          </a:endParaRPr>
        </a:p>
      </dgm:t>
    </dgm:pt>
    <dgm:pt modelId="{572A7A90-98E2-4107-9C79-928D04F9E4C9}">
      <dgm:prSet custT="1"/>
      <dgm:spPr/>
      <dgm:t>
        <a:bodyPr/>
        <a:lstStyle/>
        <a:p>
          <a:pPr algn="just"/>
          <a:r>
            <a:rPr lang="en-US" sz="2400">
              <a:solidFill>
                <a:srgbClr val="621131"/>
              </a:solidFill>
            </a:rPr>
            <a:t>Fotografía aérea 2: distribución de edificios y accesos.</a:t>
          </a:r>
        </a:p>
      </dgm:t>
    </dgm:pt>
    <dgm:pt modelId="{E33A2C2B-5DAF-4C9C-AE74-AF289C520328}" type="parTrans" cxnId="{1D23A1AA-8086-4494-B602-FC318DFBC88D}">
      <dgm:prSet/>
      <dgm:spPr/>
      <dgm:t>
        <a:bodyPr/>
        <a:lstStyle/>
        <a:p>
          <a:pPr algn="just"/>
          <a:endParaRPr lang="en-US" sz="2400">
            <a:solidFill>
              <a:srgbClr val="621131"/>
            </a:solidFill>
          </a:endParaRPr>
        </a:p>
      </dgm:t>
    </dgm:pt>
    <dgm:pt modelId="{7A278BEF-62D9-4BBB-A3CC-8F4866947805}" type="sibTrans" cxnId="{1D23A1AA-8086-4494-B602-FC318DFBC88D}">
      <dgm:prSet/>
      <dgm:spPr/>
      <dgm:t>
        <a:bodyPr/>
        <a:lstStyle/>
        <a:p>
          <a:pPr algn="just"/>
          <a:endParaRPr lang="en-US" sz="2400">
            <a:solidFill>
              <a:srgbClr val="621131"/>
            </a:solidFill>
          </a:endParaRPr>
        </a:p>
      </dgm:t>
    </dgm:pt>
    <dgm:pt modelId="{CD822094-E4FB-444A-BF9B-D83E558E72FC}">
      <dgm:prSet custT="1"/>
      <dgm:spPr/>
      <dgm:t>
        <a:bodyPr/>
        <a:lstStyle/>
        <a:p>
          <a:pPr algn="just"/>
          <a:r>
            <a:rPr lang="en-US" sz="2400">
              <a:solidFill>
                <a:srgbClr val="621131"/>
              </a:solidFill>
            </a:rPr>
            <a:t>Nota: especificar si se utilizó dron,</a:t>
          </a:r>
          <a:r>
            <a:rPr lang="es-ES" sz="2400">
              <a:solidFill>
                <a:srgbClr val="621131"/>
              </a:solidFill>
            </a:rPr>
            <a:t> aplicación digital como </a:t>
          </a:r>
          <a:r>
            <a:rPr lang="es-ES" sz="2400" i="1">
              <a:solidFill>
                <a:srgbClr val="621131"/>
              </a:solidFill>
            </a:rPr>
            <a:t>Google</a:t>
          </a:r>
          <a:r>
            <a:rPr lang="en-US" sz="2400" i="1">
              <a:solidFill>
                <a:srgbClr val="621131"/>
              </a:solidFill>
            </a:rPr>
            <a:t> map</a:t>
          </a:r>
          <a:r>
            <a:rPr lang="es-ES" sz="2400" i="1">
              <a:solidFill>
                <a:srgbClr val="621131"/>
              </a:solidFill>
            </a:rPr>
            <a:t>s </a:t>
          </a:r>
          <a:r>
            <a:rPr lang="es-ES" sz="2400">
              <a:solidFill>
                <a:srgbClr val="621131"/>
              </a:solidFill>
            </a:rPr>
            <a:t>u otra.</a:t>
          </a:r>
          <a:endParaRPr lang="en-US" sz="2400">
            <a:solidFill>
              <a:srgbClr val="621131"/>
            </a:solidFill>
          </a:endParaRPr>
        </a:p>
      </dgm:t>
    </dgm:pt>
    <dgm:pt modelId="{7D0DCF3C-6B69-46C0-8E69-EBCAF22641E6}" type="parTrans" cxnId="{DD70756E-B2AF-402C-8F2B-2EE115CB5254}">
      <dgm:prSet/>
      <dgm:spPr/>
      <dgm:t>
        <a:bodyPr/>
        <a:lstStyle/>
        <a:p>
          <a:pPr algn="just"/>
          <a:endParaRPr lang="en-US" sz="2400">
            <a:solidFill>
              <a:srgbClr val="621131"/>
            </a:solidFill>
          </a:endParaRPr>
        </a:p>
      </dgm:t>
    </dgm:pt>
    <dgm:pt modelId="{EB186975-4AA9-426C-A5D6-492B6BEE003C}" type="sibTrans" cxnId="{DD70756E-B2AF-402C-8F2B-2EE115CB5254}">
      <dgm:prSet/>
      <dgm:spPr/>
      <dgm:t>
        <a:bodyPr/>
        <a:lstStyle/>
        <a:p>
          <a:pPr algn="just"/>
          <a:endParaRPr lang="en-US" sz="2400">
            <a:solidFill>
              <a:srgbClr val="621131"/>
            </a:solidFill>
          </a:endParaRPr>
        </a:p>
      </dgm:t>
    </dgm:pt>
    <dgm:pt modelId="{A966F737-2A3E-A847-A877-537659AC5BEF}" type="pres">
      <dgm:prSet presAssocID="{DC1B0D1B-D501-450A-AAA9-3B3E4D5FC868}" presName="vert0" presStyleCnt="0">
        <dgm:presLayoutVars>
          <dgm:dir/>
          <dgm:animOne val="branch"/>
          <dgm:animLvl val="lvl"/>
        </dgm:presLayoutVars>
      </dgm:prSet>
      <dgm:spPr/>
    </dgm:pt>
    <dgm:pt modelId="{A80B6BA4-6FAF-294E-8245-6AE1351B21B8}" type="pres">
      <dgm:prSet presAssocID="{832A4288-B38A-4879-8669-C00EBA696BFD}" presName="thickLine" presStyleLbl="alignNode1" presStyleIdx="0" presStyleCnt="3"/>
      <dgm:spPr/>
    </dgm:pt>
    <dgm:pt modelId="{5B8AA841-2DEE-3547-9CCF-339BB2BD225D}" type="pres">
      <dgm:prSet presAssocID="{832A4288-B38A-4879-8669-C00EBA696BFD}" presName="horz1" presStyleCnt="0"/>
      <dgm:spPr/>
    </dgm:pt>
    <dgm:pt modelId="{2B3E38EB-90D9-194F-B4F9-FEE5D258FCCD}" type="pres">
      <dgm:prSet presAssocID="{832A4288-B38A-4879-8669-C00EBA696BFD}" presName="tx1" presStyleLbl="revTx" presStyleIdx="0" presStyleCnt="3"/>
      <dgm:spPr/>
    </dgm:pt>
    <dgm:pt modelId="{3047C4E5-1FD4-F64A-9CD5-88BF48732418}" type="pres">
      <dgm:prSet presAssocID="{832A4288-B38A-4879-8669-C00EBA696BFD}" presName="vert1" presStyleCnt="0"/>
      <dgm:spPr/>
    </dgm:pt>
    <dgm:pt modelId="{DDD8EC1B-5E97-F447-9123-AA1A73D278C9}" type="pres">
      <dgm:prSet presAssocID="{572A7A90-98E2-4107-9C79-928D04F9E4C9}" presName="thickLine" presStyleLbl="alignNode1" presStyleIdx="1" presStyleCnt="3"/>
      <dgm:spPr/>
    </dgm:pt>
    <dgm:pt modelId="{C6016192-4138-F840-BA06-4B9D7D62FFCE}" type="pres">
      <dgm:prSet presAssocID="{572A7A90-98E2-4107-9C79-928D04F9E4C9}" presName="horz1" presStyleCnt="0"/>
      <dgm:spPr/>
    </dgm:pt>
    <dgm:pt modelId="{A36C07EF-72C1-6D42-8912-DCD2A66F0CC4}" type="pres">
      <dgm:prSet presAssocID="{572A7A90-98E2-4107-9C79-928D04F9E4C9}" presName="tx1" presStyleLbl="revTx" presStyleIdx="1" presStyleCnt="3"/>
      <dgm:spPr/>
    </dgm:pt>
    <dgm:pt modelId="{A89FD94A-9102-F04E-ACAD-F1FA9AA9B541}" type="pres">
      <dgm:prSet presAssocID="{572A7A90-98E2-4107-9C79-928D04F9E4C9}" presName="vert1" presStyleCnt="0"/>
      <dgm:spPr/>
    </dgm:pt>
    <dgm:pt modelId="{7881F92A-4BFF-C24E-AE76-0098957343E9}" type="pres">
      <dgm:prSet presAssocID="{CD822094-E4FB-444A-BF9B-D83E558E72FC}" presName="thickLine" presStyleLbl="alignNode1" presStyleIdx="2" presStyleCnt="3"/>
      <dgm:spPr/>
    </dgm:pt>
    <dgm:pt modelId="{6EE20E89-B1A7-8B45-AE88-349899FD0C9E}" type="pres">
      <dgm:prSet presAssocID="{CD822094-E4FB-444A-BF9B-D83E558E72FC}" presName="horz1" presStyleCnt="0"/>
      <dgm:spPr/>
    </dgm:pt>
    <dgm:pt modelId="{987B7696-1D64-3D4D-8857-1C6161F89A53}" type="pres">
      <dgm:prSet presAssocID="{CD822094-E4FB-444A-BF9B-D83E558E72FC}" presName="tx1" presStyleLbl="revTx" presStyleIdx="2" presStyleCnt="3"/>
      <dgm:spPr/>
    </dgm:pt>
    <dgm:pt modelId="{2B42FA46-CF71-F343-8BF1-E00FF4E45FA7}" type="pres">
      <dgm:prSet presAssocID="{CD822094-E4FB-444A-BF9B-D83E558E72FC}" presName="vert1" presStyleCnt="0"/>
      <dgm:spPr/>
    </dgm:pt>
  </dgm:ptLst>
  <dgm:cxnLst>
    <dgm:cxn modelId="{DD70756E-B2AF-402C-8F2B-2EE115CB5254}" srcId="{DC1B0D1B-D501-450A-AAA9-3B3E4D5FC868}" destId="{CD822094-E4FB-444A-BF9B-D83E558E72FC}" srcOrd="2" destOrd="0" parTransId="{7D0DCF3C-6B69-46C0-8E69-EBCAF22641E6}" sibTransId="{EB186975-4AA9-426C-A5D6-492B6BEE003C}"/>
    <dgm:cxn modelId="{743D1657-12EC-D542-9A76-8329AF381D87}" type="presOf" srcId="{DC1B0D1B-D501-450A-AAA9-3B3E4D5FC868}" destId="{A966F737-2A3E-A847-A877-537659AC5BEF}" srcOrd="0" destOrd="0" presId="urn:microsoft.com/office/officeart/2008/layout/LinedList"/>
    <dgm:cxn modelId="{9355EE93-E7F8-4618-81EE-DDF3CED2325C}" srcId="{DC1B0D1B-D501-450A-AAA9-3B3E4D5FC868}" destId="{832A4288-B38A-4879-8669-C00EBA696BFD}" srcOrd="0" destOrd="0" parTransId="{A9444D9E-3B52-4045-9758-B87B6C3A6B50}" sibTransId="{0DA238B8-7497-49A1-8DFC-173B31F9CF28}"/>
    <dgm:cxn modelId="{1D23A1AA-8086-4494-B602-FC318DFBC88D}" srcId="{DC1B0D1B-D501-450A-AAA9-3B3E4D5FC868}" destId="{572A7A90-98E2-4107-9C79-928D04F9E4C9}" srcOrd="1" destOrd="0" parTransId="{E33A2C2B-5DAF-4C9C-AE74-AF289C520328}" sibTransId="{7A278BEF-62D9-4BBB-A3CC-8F4866947805}"/>
    <dgm:cxn modelId="{9BADF5AA-1632-DA44-9CD8-BE7D1A089E6F}" type="presOf" srcId="{572A7A90-98E2-4107-9C79-928D04F9E4C9}" destId="{A36C07EF-72C1-6D42-8912-DCD2A66F0CC4}" srcOrd="0" destOrd="0" presId="urn:microsoft.com/office/officeart/2008/layout/LinedList"/>
    <dgm:cxn modelId="{CA57BCBC-8E57-4C49-9CA9-056D7894F4A2}" type="presOf" srcId="{832A4288-B38A-4879-8669-C00EBA696BFD}" destId="{2B3E38EB-90D9-194F-B4F9-FEE5D258FCCD}" srcOrd="0" destOrd="0" presId="urn:microsoft.com/office/officeart/2008/layout/LinedList"/>
    <dgm:cxn modelId="{DDB2FED0-5892-4542-BA70-D300A6AD6BAA}" type="presOf" srcId="{CD822094-E4FB-444A-BF9B-D83E558E72FC}" destId="{987B7696-1D64-3D4D-8857-1C6161F89A53}" srcOrd="0" destOrd="0" presId="urn:microsoft.com/office/officeart/2008/layout/LinedList"/>
    <dgm:cxn modelId="{41F2F22E-DCE9-E041-920A-FC8483BF6798}" type="presParOf" srcId="{A966F737-2A3E-A847-A877-537659AC5BEF}" destId="{A80B6BA4-6FAF-294E-8245-6AE1351B21B8}" srcOrd="0" destOrd="0" presId="urn:microsoft.com/office/officeart/2008/layout/LinedList"/>
    <dgm:cxn modelId="{3B173AF0-F30A-234F-9BA4-1C80F9DC5443}" type="presParOf" srcId="{A966F737-2A3E-A847-A877-537659AC5BEF}" destId="{5B8AA841-2DEE-3547-9CCF-339BB2BD225D}" srcOrd="1" destOrd="0" presId="urn:microsoft.com/office/officeart/2008/layout/LinedList"/>
    <dgm:cxn modelId="{01440DEC-2D4A-714F-9675-A58269F7FD4E}" type="presParOf" srcId="{5B8AA841-2DEE-3547-9CCF-339BB2BD225D}" destId="{2B3E38EB-90D9-194F-B4F9-FEE5D258FCCD}" srcOrd="0" destOrd="0" presId="urn:microsoft.com/office/officeart/2008/layout/LinedList"/>
    <dgm:cxn modelId="{E77B4AE4-96F3-4F4B-AB89-0CA0B85E58FD}" type="presParOf" srcId="{5B8AA841-2DEE-3547-9CCF-339BB2BD225D}" destId="{3047C4E5-1FD4-F64A-9CD5-88BF48732418}" srcOrd="1" destOrd="0" presId="urn:microsoft.com/office/officeart/2008/layout/LinedList"/>
    <dgm:cxn modelId="{28B29C9D-E38C-4F49-897F-DD4FB84553D4}" type="presParOf" srcId="{A966F737-2A3E-A847-A877-537659AC5BEF}" destId="{DDD8EC1B-5E97-F447-9123-AA1A73D278C9}" srcOrd="2" destOrd="0" presId="urn:microsoft.com/office/officeart/2008/layout/LinedList"/>
    <dgm:cxn modelId="{D9385C32-1123-6842-AAB3-0864E4214D3C}" type="presParOf" srcId="{A966F737-2A3E-A847-A877-537659AC5BEF}" destId="{C6016192-4138-F840-BA06-4B9D7D62FFCE}" srcOrd="3" destOrd="0" presId="urn:microsoft.com/office/officeart/2008/layout/LinedList"/>
    <dgm:cxn modelId="{9A7B87F2-3CEE-A042-96DB-EE5F12BBA79F}" type="presParOf" srcId="{C6016192-4138-F840-BA06-4B9D7D62FFCE}" destId="{A36C07EF-72C1-6D42-8912-DCD2A66F0CC4}" srcOrd="0" destOrd="0" presId="urn:microsoft.com/office/officeart/2008/layout/LinedList"/>
    <dgm:cxn modelId="{C915FCA6-8410-934D-8D8D-5B2766EC693F}" type="presParOf" srcId="{C6016192-4138-F840-BA06-4B9D7D62FFCE}" destId="{A89FD94A-9102-F04E-ACAD-F1FA9AA9B541}" srcOrd="1" destOrd="0" presId="urn:microsoft.com/office/officeart/2008/layout/LinedList"/>
    <dgm:cxn modelId="{4F16ACA7-6519-2948-AEA8-C9C00C03D93E}" type="presParOf" srcId="{A966F737-2A3E-A847-A877-537659AC5BEF}" destId="{7881F92A-4BFF-C24E-AE76-0098957343E9}" srcOrd="4" destOrd="0" presId="urn:microsoft.com/office/officeart/2008/layout/LinedList"/>
    <dgm:cxn modelId="{F8D89E8E-A273-4445-89A4-5A9AC9975969}" type="presParOf" srcId="{A966F737-2A3E-A847-A877-537659AC5BEF}" destId="{6EE20E89-B1A7-8B45-AE88-349899FD0C9E}" srcOrd="5" destOrd="0" presId="urn:microsoft.com/office/officeart/2008/layout/LinedList"/>
    <dgm:cxn modelId="{2D20D5DD-83CF-5544-A052-17A223FF1ECC}" type="presParOf" srcId="{6EE20E89-B1A7-8B45-AE88-349899FD0C9E}" destId="{987B7696-1D64-3D4D-8857-1C6161F89A53}" srcOrd="0" destOrd="0" presId="urn:microsoft.com/office/officeart/2008/layout/LinedList"/>
    <dgm:cxn modelId="{DCC7E192-D7DE-6647-BCDB-00A7F345FDB3}" type="presParOf" srcId="{6EE20E89-B1A7-8B45-AE88-349899FD0C9E}" destId="{2B42FA46-CF71-F343-8BF1-E00FF4E45F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EEA74E-4BE7-4D54-B4A0-A3951F0FFD77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C0CAE1D-97A1-4772-801D-8BF8B91489B8}">
      <dgm:prSet custT="1"/>
      <dgm:spPr/>
      <dgm:t>
        <a:bodyPr/>
        <a:lstStyle/>
        <a:p>
          <a:pPr algn="just"/>
          <a:r>
            <a:rPr lang="en-US" sz="2800">
              <a:solidFill>
                <a:srgbClr val="621131"/>
              </a:solidFill>
            </a:rPr>
            <a:t>Fotografía</a:t>
          </a:r>
          <a:r>
            <a:rPr lang="es-ES" sz="2800">
              <a:solidFill>
                <a:srgbClr val="621131"/>
              </a:solidFill>
            </a:rPr>
            <a:t>s</a:t>
          </a:r>
          <a:r>
            <a:rPr lang="en-US" sz="2800">
              <a:solidFill>
                <a:srgbClr val="621131"/>
              </a:solidFill>
            </a:rPr>
            <a:t> del acceso principal </a:t>
          </a:r>
          <a:r>
            <a:rPr lang="es-ES" sz="2800">
              <a:solidFill>
                <a:srgbClr val="621131"/>
              </a:solidFill>
            </a:rPr>
            <a:t>donde se identifique</a:t>
          </a:r>
          <a:r>
            <a:rPr lang="en-US" sz="2800">
              <a:solidFill>
                <a:srgbClr val="621131"/>
              </a:solidFill>
            </a:rPr>
            <a:t> el nombre completo de la institución.</a:t>
          </a:r>
        </a:p>
      </dgm:t>
    </dgm:pt>
    <dgm:pt modelId="{9383556F-D6F0-48F7-A056-F3F45ED99F51}" type="parTrans" cxnId="{9831C282-64BE-4C4D-A0E3-878FE85B3B58}">
      <dgm:prSet/>
      <dgm:spPr/>
      <dgm:t>
        <a:bodyPr/>
        <a:lstStyle/>
        <a:p>
          <a:pPr algn="just"/>
          <a:endParaRPr lang="en-US" sz="2800">
            <a:solidFill>
              <a:srgbClr val="621131"/>
            </a:solidFill>
          </a:endParaRPr>
        </a:p>
      </dgm:t>
    </dgm:pt>
    <dgm:pt modelId="{DFA1D7C8-43FB-4C76-BF8B-954BBC11D30F}" type="sibTrans" cxnId="{9831C282-64BE-4C4D-A0E3-878FE85B3B58}">
      <dgm:prSet/>
      <dgm:spPr/>
      <dgm:t>
        <a:bodyPr/>
        <a:lstStyle/>
        <a:p>
          <a:pPr algn="just"/>
          <a:endParaRPr lang="en-US" sz="2800">
            <a:solidFill>
              <a:srgbClr val="621131"/>
            </a:solidFill>
          </a:endParaRPr>
        </a:p>
      </dgm:t>
    </dgm:pt>
    <dgm:pt modelId="{8A41E0E5-DE7E-4FAB-9AC0-C6E0EABF959E}">
      <dgm:prSet custT="1"/>
      <dgm:spPr/>
      <dgm:t>
        <a:bodyPr/>
        <a:lstStyle/>
        <a:p>
          <a:pPr algn="just"/>
          <a:r>
            <a:rPr lang="en-US" sz="2800">
              <a:solidFill>
                <a:srgbClr val="621131"/>
              </a:solidFill>
            </a:rPr>
            <a:t>Descripción breve: estado de conservación, visibilidad, accesibilidad.</a:t>
          </a:r>
        </a:p>
      </dgm:t>
    </dgm:pt>
    <dgm:pt modelId="{0AE4DD2B-4409-4CBB-BD34-CE758DDB90C5}" type="parTrans" cxnId="{BFE7F6FD-8AD5-4159-869C-DDBAFAF11CDC}">
      <dgm:prSet/>
      <dgm:spPr/>
      <dgm:t>
        <a:bodyPr/>
        <a:lstStyle/>
        <a:p>
          <a:pPr algn="just"/>
          <a:endParaRPr lang="en-US" sz="2800">
            <a:solidFill>
              <a:srgbClr val="621131"/>
            </a:solidFill>
          </a:endParaRPr>
        </a:p>
      </dgm:t>
    </dgm:pt>
    <dgm:pt modelId="{A538378F-6BDA-474B-8FC2-026200293628}" type="sibTrans" cxnId="{BFE7F6FD-8AD5-4159-869C-DDBAFAF11CDC}">
      <dgm:prSet/>
      <dgm:spPr/>
      <dgm:t>
        <a:bodyPr/>
        <a:lstStyle/>
        <a:p>
          <a:pPr algn="just"/>
          <a:endParaRPr lang="en-US" sz="2800">
            <a:solidFill>
              <a:srgbClr val="621131"/>
            </a:solidFill>
          </a:endParaRPr>
        </a:p>
      </dgm:t>
    </dgm:pt>
    <dgm:pt modelId="{690C27E3-4AB9-5542-BD58-33A976D0C364}" type="pres">
      <dgm:prSet presAssocID="{B6EEA74E-4BE7-4D54-B4A0-A3951F0FFD77}" presName="vert0" presStyleCnt="0">
        <dgm:presLayoutVars>
          <dgm:dir/>
          <dgm:animOne val="branch"/>
          <dgm:animLvl val="lvl"/>
        </dgm:presLayoutVars>
      </dgm:prSet>
      <dgm:spPr/>
    </dgm:pt>
    <dgm:pt modelId="{FEC3F2CE-0455-6945-A0F8-DB83310B8EE0}" type="pres">
      <dgm:prSet presAssocID="{0C0CAE1D-97A1-4772-801D-8BF8B91489B8}" presName="thickLine" presStyleLbl="alignNode1" presStyleIdx="0" presStyleCnt="2"/>
      <dgm:spPr/>
    </dgm:pt>
    <dgm:pt modelId="{9F4D52EB-5D2D-F945-B74E-559143886F0F}" type="pres">
      <dgm:prSet presAssocID="{0C0CAE1D-97A1-4772-801D-8BF8B91489B8}" presName="horz1" presStyleCnt="0"/>
      <dgm:spPr/>
    </dgm:pt>
    <dgm:pt modelId="{5348C16E-2235-1B4D-9D65-18512293963F}" type="pres">
      <dgm:prSet presAssocID="{0C0CAE1D-97A1-4772-801D-8BF8B91489B8}" presName="tx1" presStyleLbl="revTx" presStyleIdx="0" presStyleCnt="2"/>
      <dgm:spPr/>
    </dgm:pt>
    <dgm:pt modelId="{33399F24-F962-B549-A0CB-BADACCC9A845}" type="pres">
      <dgm:prSet presAssocID="{0C0CAE1D-97A1-4772-801D-8BF8B91489B8}" presName="vert1" presStyleCnt="0"/>
      <dgm:spPr/>
    </dgm:pt>
    <dgm:pt modelId="{B8792FEA-ED54-5F4E-8AA1-81B9507DA2CA}" type="pres">
      <dgm:prSet presAssocID="{8A41E0E5-DE7E-4FAB-9AC0-C6E0EABF959E}" presName="thickLine" presStyleLbl="alignNode1" presStyleIdx="1" presStyleCnt="2"/>
      <dgm:spPr/>
    </dgm:pt>
    <dgm:pt modelId="{CF5D73F4-D0C1-A94B-89E3-687204650027}" type="pres">
      <dgm:prSet presAssocID="{8A41E0E5-DE7E-4FAB-9AC0-C6E0EABF959E}" presName="horz1" presStyleCnt="0"/>
      <dgm:spPr/>
    </dgm:pt>
    <dgm:pt modelId="{E95AE63B-DC93-A944-85EF-6A26FFE1D2D9}" type="pres">
      <dgm:prSet presAssocID="{8A41E0E5-DE7E-4FAB-9AC0-C6E0EABF959E}" presName="tx1" presStyleLbl="revTx" presStyleIdx="1" presStyleCnt="2"/>
      <dgm:spPr/>
    </dgm:pt>
    <dgm:pt modelId="{DECB8B25-6C56-834E-BC3D-226DE045BE1F}" type="pres">
      <dgm:prSet presAssocID="{8A41E0E5-DE7E-4FAB-9AC0-C6E0EABF959E}" presName="vert1" presStyleCnt="0"/>
      <dgm:spPr/>
    </dgm:pt>
  </dgm:ptLst>
  <dgm:cxnLst>
    <dgm:cxn modelId="{FA80EC2A-B2E7-3445-B5A0-458A750F902B}" type="presOf" srcId="{B6EEA74E-4BE7-4D54-B4A0-A3951F0FFD77}" destId="{690C27E3-4AB9-5542-BD58-33A976D0C364}" srcOrd="0" destOrd="0" presId="urn:microsoft.com/office/officeart/2008/layout/LinedList"/>
    <dgm:cxn modelId="{9831C282-64BE-4C4D-A0E3-878FE85B3B58}" srcId="{B6EEA74E-4BE7-4D54-B4A0-A3951F0FFD77}" destId="{0C0CAE1D-97A1-4772-801D-8BF8B91489B8}" srcOrd="0" destOrd="0" parTransId="{9383556F-D6F0-48F7-A056-F3F45ED99F51}" sibTransId="{DFA1D7C8-43FB-4C76-BF8B-954BBC11D30F}"/>
    <dgm:cxn modelId="{6D38EAA0-CE62-3546-8DA5-EB39C07F726C}" type="presOf" srcId="{8A41E0E5-DE7E-4FAB-9AC0-C6E0EABF959E}" destId="{E95AE63B-DC93-A944-85EF-6A26FFE1D2D9}" srcOrd="0" destOrd="0" presId="urn:microsoft.com/office/officeart/2008/layout/LinedList"/>
    <dgm:cxn modelId="{F234B9EB-27EA-0E49-A637-37DC19F6FBAD}" type="presOf" srcId="{0C0CAE1D-97A1-4772-801D-8BF8B91489B8}" destId="{5348C16E-2235-1B4D-9D65-18512293963F}" srcOrd="0" destOrd="0" presId="urn:microsoft.com/office/officeart/2008/layout/LinedList"/>
    <dgm:cxn modelId="{BFE7F6FD-8AD5-4159-869C-DDBAFAF11CDC}" srcId="{B6EEA74E-4BE7-4D54-B4A0-A3951F0FFD77}" destId="{8A41E0E5-DE7E-4FAB-9AC0-C6E0EABF959E}" srcOrd="1" destOrd="0" parTransId="{0AE4DD2B-4409-4CBB-BD34-CE758DDB90C5}" sibTransId="{A538378F-6BDA-474B-8FC2-026200293628}"/>
    <dgm:cxn modelId="{D14730C0-9C22-2442-B361-70D1CD5482D3}" type="presParOf" srcId="{690C27E3-4AB9-5542-BD58-33A976D0C364}" destId="{FEC3F2CE-0455-6945-A0F8-DB83310B8EE0}" srcOrd="0" destOrd="0" presId="urn:microsoft.com/office/officeart/2008/layout/LinedList"/>
    <dgm:cxn modelId="{A32DB864-A583-B449-9090-4BC8F79732F1}" type="presParOf" srcId="{690C27E3-4AB9-5542-BD58-33A976D0C364}" destId="{9F4D52EB-5D2D-F945-B74E-559143886F0F}" srcOrd="1" destOrd="0" presId="urn:microsoft.com/office/officeart/2008/layout/LinedList"/>
    <dgm:cxn modelId="{C7C7571E-5C30-044B-8847-380CDF8E6A9F}" type="presParOf" srcId="{9F4D52EB-5D2D-F945-B74E-559143886F0F}" destId="{5348C16E-2235-1B4D-9D65-18512293963F}" srcOrd="0" destOrd="0" presId="urn:microsoft.com/office/officeart/2008/layout/LinedList"/>
    <dgm:cxn modelId="{0D133C7E-2C3A-F244-9BF1-6388CC2FDFAC}" type="presParOf" srcId="{9F4D52EB-5D2D-F945-B74E-559143886F0F}" destId="{33399F24-F962-B549-A0CB-BADACCC9A845}" srcOrd="1" destOrd="0" presId="urn:microsoft.com/office/officeart/2008/layout/LinedList"/>
    <dgm:cxn modelId="{EA6122F4-EE92-5140-A4E9-FA5CC32E438C}" type="presParOf" srcId="{690C27E3-4AB9-5542-BD58-33A976D0C364}" destId="{B8792FEA-ED54-5F4E-8AA1-81B9507DA2CA}" srcOrd="2" destOrd="0" presId="urn:microsoft.com/office/officeart/2008/layout/LinedList"/>
    <dgm:cxn modelId="{732F25D7-4583-6E4B-8370-A62748CD9D95}" type="presParOf" srcId="{690C27E3-4AB9-5542-BD58-33A976D0C364}" destId="{CF5D73F4-D0C1-A94B-89E3-687204650027}" srcOrd="3" destOrd="0" presId="urn:microsoft.com/office/officeart/2008/layout/LinedList"/>
    <dgm:cxn modelId="{51BDDBCD-44C7-A54A-A872-2B0BFB08EA41}" type="presParOf" srcId="{CF5D73F4-D0C1-A94B-89E3-687204650027}" destId="{E95AE63B-DC93-A944-85EF-6A26FFE1D2D9}" srcOrd="0" destOrd="0" presId="urn:microsoft.com/office/officeart/2008/layout/LinedList"/>
    <dgm:cxn modelId="{F88F7BAA-6AE9-474A-9654-4E57FA413998}" type="presParOf" srcId="{CF5D73F4-D0C1-A94B-89E3-687204650027}" destId="{DECB8B25-6C56-834E-BC3D-226DE045BE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4499B7-1B1E-460A-9525-D02A7A5B46B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891B608-71B6-4470-8DF1-4BD457361BAC}">
      <dgm:prSet/>
      <dgm:spPr/>
      <dgm:t>
        <a:bodyPr/>
        <a:lstStyle/>
        <a:p>
          <a:r>
            <a:rPr lang="en-US" dirty="0">
              <a:solidFill>
                <a:srgbClr val="621131"/>
              </a:solidFill>
            </a:rPr>
            <a:t>Aulas</a:t>
          </a:r>
        </a:p>
      </dgm:t>
    </dgm:pt>
    <dgm:pt modelId="{2C282F3D-E27D-4785-B357-83602986C782}" type="parTrans" cxnId="{AC57E079-3176-4F67-B073-C29B1A1CB2BC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DC533B09-99B0-47AF-A097-1B9214956022}" type="sibTrans" cxnId="{AC57E079-3176-4F67-B073-C29B1A1CB2BC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3F11750E-5653-4187-94CB-7EAFDDF309C7}">
      <dgm:prSet/>
      <dgm:spPr/>
      <dgm:t>
        <a:bodyPr/>
        <a:lstStyle/>
        <a:p>
          <a:r>
            <a:rPr lang="en-US" dirty="0" err="1">
              <a:solidFill>
                <a:srgbClr val="621131"/>
              </a:solidFill>
            </a:rPr>
            <a:t>Laboratorios</a:t>
          </a:r>
          <a:r>
            <a:rPr lang="en-US" dirty="0">
              <a:solidFill>
                <a:srgbClr val="621131"/>
              </a:solidFill>
            </a:rPr>
            <a:t> (</a:t>
          </a:r>
          <a:r>
            <a:rPr lang="es-ES" dirty="0">
              <a:solidFill>
                <a:srgbClr val="621131"/>
              </a:solidFill>
            </a:rPr>
            <a:t>idiomas, </a:t>
          </a:r>
          <a:r>
            <a:rPr lang="en-US" dirty="0" err="1">
              <a:solidFill>
                <a:srgbClr val="621131"/>
              </a:solidFill>
            </a:rPr>
            <a:t>ciencias</a:t>
          </a:r>
          <a:r>
            <a:rPr lang="en-US" dirty="0">
              <a:solidFill>
                <a:srgbClr val="621131"/>
              </a:solidFill>
            </a:rPr>
            <a:t>, </a:t>
          </a:r>
          <a:r>
            <a:rPr lang="en-US" dirty="0" err="1">
              <a:solidFill>
                <a:srgbClr val="621131"/>
              </a:solidFill>
            </a:rPr>
            <a:t>cómputo</a:t>
          </a:r>
          <a:r>
            <a:rPr lang="en-US" dirty="0">
              <a:solidFill>
                <a:srgbClr val="621131"/>
              </a:solidFill>
            </a:rPr>
            <a:t>,</a:t>
          </a:r>
          <a:r>
            <a:rPr lang="es-ES" dirty="0">
              <a:solidFill>
                <a:srgbClr val="621131"/>
              </a:solidFill>
            </a:rPr>
            <a:t>, </a:t>
          </a:r>
          <a:r>
            <a:rPr lang="en-US" dirty="0" err="1">
              <a:solidFill>
                <a:srgbClr val="621131"/>
              </a:solidFill>
            </a:rPr>
            <a:t>psicopedagogía</a:t>
          </a:r>
          <a:r>
            <a:rPr lang="en-US" dirty="0">
              <a:solidFill>
                <a:srgbClr val="621131"/>
              </a:solidFill>
            </a:rPr>
            <a:t>)</a:t>
          </a:r>
        </a:p>
      </dgm:t>
    </dgm:pt>
    <dgm:pt modelId="{03A28A46-1D31-409E-988B-834545427579}" type="parTrans" cxnId="{74C6E365-FDCF-40C2-96B5-D39396D073F6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B7CD2C72-D01F-4592-8ED7-5D016397EC81}" type="sibTrans" cxnId="{74C6E365-FDCF-40C2-96B5-D39396D073F6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AA642E1B-6E4F-455D-AFC3-620E7E587069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Biblioteca o sala de lectura</a:t>
          </a:r>
        </a:p>
      </dgm:t>
    </dgm:pt>
    <dgm:pt modelId="{31FB3816-756F-47E3-832B-67A3EBD12497}" type="parTrans" cxnId="{DE0859D3-BCEB-4073-9367-8A5375DBEDAD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53D55778-B859-4368-B524-12CE344C182F}" type="sibTrans" cxnId="{DE0859D3-BCEB-4073-9367-8A5375DBEDAD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F15D1CFB-AE4F-4C2C-BF83-F7EBC1BED61C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Auditorios o salones de usos múltiples</a:t>
          </a:r>
        </a:p>
      </dgm:t>
    </dgm:pt>
    <dgm:pt modelId="{458D2993-2AE8-48CA-87AD-95AC1185DB2B}" type="parTrans" cxnId="{D9460C43-996C-42B4-B73B-DD1ABF5A79D3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86D8610A-ACE7-49F1-8C74-35736CB3979D}" type="sibTrans" cxnId="{D9460C43-996C-42B4-B73B-DD1ABF5A79D3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DAF8DDA4-6213-4AF9-8A38-A176FFFAE9A2}">
      <dgm:prSet/>
      <dgm:spPr/>
      <dgm:t>
        <a:bodyPr/>
        <a:lstStyle/>
        <a:p>
          <a:r>
            <a:rPr lang="es-MX">
              <a:solidFill>
                <a:srgbClr val="621131"/>
              </a:solidFill>
            </a:rPr>
            <a:t>Patios centrales, canchas </a:t>
          </a:r>
          <a:endParaRPr lang="en-US">
            <a:solidFill>
              <a:srgbClr val="621131"/>
            </a:solidFill>
          </a:endParaRPr>
        </a:p>
      </dgm:t>
    </dgm:pt>
    <dgm:pt modelId="{F5004742-C4C6-4139-AF9F-E0FB164F39AD}" type="parTrans" cxnId="{DF58360B-41D4-451E-9B9D-4FEAF5ED08CD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61F4E5D8-650B-4DAB-88E3-2BB835A864E3}" type="sibTrans" cxnId="{DF58360B-41D4-451E-9B9D-4FEAF5ED08CD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62E91A3E-B016-499C-8C82-B9BEAEE236C2}">
      <dgm:prSet/>
      <dgm:spPr/>
      <dgm:t>
        <a:bodyPr/>
        <a:lstStyle/>
        <a:p>
          <a:r>
            <a:rPr lang="en-US" dirty="0">
              <a:solidFill>
                <a:srgbClr val="621131"/>
              </a:solidFill>
            </a:rPr>
            <a:t>Nota: </a:t>
          </a:r>
          <a:r>
            <a:rPr lang="en-US" dirty="0" err="1">
              <a:solidFill>
                <a:srgbClr val="621131"/>
              </a:solidFill>
            </a:rPr>
            <a:t>indicar</a:t>
          </a:r>
          <a:r>
            <a:rPr lang="en-US" dirty="0">
              <a:solidFill>
                <a:srgbClr val="621131"/>
              </a:solidFill>
            </a:rPr>
            <a:t> </a:t>
          </a:r>
          <a:r>
            <a:rPr lang="en-US" dirty="0" err="1">
              <a:solidFill>
                <a:srgbClr val="621131"/>
              </a:solidFill>
            </a:rPr>
            <a:t>estado</a:t>
          </a:r>
          <a:r>
            <a:rPr lang="en-US" dirty="0">
              <a:solidFill>
                <a:srgbClr val="621131"/>
              </a:solidFill>
            </a:rPr>
            <a:t> general para </a:t>
          </a:r>
          <a:r>
            <a:rPr lang="en-US" dirty="0" err="1">
              <a:solidFill>
                <a:srgbClr val="621131"/>
              </a:solidFill>
            </a:rPr>
            <a:t>su</a:t>
          </a:r>
          <a:r>
            <a:rPr lang="en-US" dirty="0">
              <a:solidFill>
                <a:srgbClr val="621131"/>
              </a:solidFill>
            </a:rPr>
            <a:t> </a:t>
          </a:r>
          <a:r>
            <a:rPr lang="en-US" dirty="0" err="1">
              <a:solidFill>
                <a:srgbClr val="621131"/>
              </a:solidFill>
            </a:rPr>
            <a:t>funcionamiento</a:t>
          </a:r>
          <a:endParaRPr lang="en-US" dirty="0">
            <a:solidFill>
              <a:srgbClr val="621131"/>
            </a:solidFill>
          </a:endParaRPr>
        </a:p>
      </dgm:t>
    </dgm:pt>
    <dgm:pt modelId="{59D25297-F879-4EA3-9259-9EEA32C83C4C}" type="parTrans" cxnId="{C239F1DB-D8E0-49A4-AC37-A0869D080B25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5DE5ADFB-F992-4831-A431-818E991CB76E}" type="sibTrans" cxnId="{C239F1DB-D8E0-49A4-AC37-A0869D080B25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D11207B9-56D9-C64A-A1BC-2C9047306029}" type="pres">
      <dgm:prSet presAssocID="{344499B7-1B1E-460A-9525-D02A7A5B46B9}" presName="vert0" presStyleCnt="0">
        <dgm:presLayoutVars>
          <dgm:dir/>
          <dgm:animOne val="branch"/>
          <dgm:animLvl val="lvl"/>
        </dgm:presLayoutVars>
      </dgm:prSet>
      <dgm:spPr/>
    </dgm:pt>
    <dgm:pt modelId="{A1087E52-B0A6-6F46-8379-52D6473753FF}" type="pres">
      <dgm:prSet presAssocID="{5891B608-71B6-4470-8DF1-4BD457361BAC}" presName="thickLine" presStyleLbl="alignNode1" presStyleIdx="0" presStyleCnt="6"/>
      <dgm:spPr/>
    </dgm:pt>
    <dgm:pt modelId="{B8058760-9A44-DC44-8593-811879E69401}" type="pres">
      <dgm:prSet presAssocID="{5891B608-71B6-4470-8DF1-4BD457361BAC}" presName="horz1" presStyleCnt="0"/>
      <dgm:spPr/>
    </dgm:pt>
    <dgm:pt modelId="{C4D66144-5F64-7B4F-AEF7-FA52A954F818}" type="pres">
      <dgm:prSet presAssocID="{5891B608-71B6-4470-8DF1-4BD457361BAC}" presName="tx1" presStyleLbl="revTx" presStyleIdx="0" presStyleCnt="6"/>
      <dgm:spPr/>
    </dgm:pt>
    <dgm:pt modelId="{E7C6DC58-00BE-EF45-9ADE-8D750C5FAC05}" type="pres">
      <dgm:prSet presAssocID="{5891B608-71B6-4470-8DF1-4BD457361BAC}" presName="vert1" presStyleCnt="0"/>
      <dgm:spPr/>
    </dgm:pt>
    <dgm:pt modelId="{6B03B872-B227-8D4A-8E57-D366E662B755}" type="pres">
      <dgm:prSet presAssocID="{3F11750E-5653-4187-94CB-7EAFDDF309C7}" presName="thickLine" presStyleLbl="alignNode1" presStyleIdx="1" presStyleCnt="6"/>
      <dgm:spPr/>
    </dgm:pt>
    <dgm:pt modelId="{9A02BFD8-3BFF-054C-BE6D-8A47E5044F9C}" type="pres">
      <dgm:prSet presAssocID="{3F11750E-5653-4187-94CB-7EAFDDF309C7}" presName="horz1" presStyleCnt="0"/>
      <dgm:spPr/>
    </dgm:pt>
    <dgm:pt modelId="{7544F520-A982-164E-9132-8FCCEC60DDE2}" type="pres">
      <dgm:prSet presAssocID="{3F11750E-5653-4187-94CB-7EAFDDF309C7}" presName="tx1" presStyleLbl="revTx" presStyleIdx="1" presStyleCnt="6"/>
      <dgm:spPr/>
    </dgm:pt>
    <dgm:pt modelId="{0E084EBD-8ADB-7D4C-ADAA-DC8F8A8A456B}" type="pres">
      <dgm:prSet presAssocID="{3F11750E-5653-4187-94CB-7EAFDDF309C7}" presName="vert1" presStyleCnt="0"/>
      <dgm:spPr/>
    </dgm:pt>
    <dgm:pt modelId="{3B02100C-8B73-2E4B-BBC9-9008A2B334B1}" type="pres">
      <dgm:prSet presAssocID="{AA642E1B-6E4F-455D-AFC3-620E7E587069}" presName="thickLine" presStyleLbl="alignNode1" presStyleIdx="2" presStyleCnt="6"/>
      <dgm:spPr/>
    </dgm:pt>
    <dgm:pt modelId="{0FCE2B01-F09A-E343-9612-BFE3BF401990}" type="pres">
      <dgm:prSet presAssocID="{AA642E1B-6E4F-455D-AFC3-620E7E587069}" presName="horz1" presStyleCnt="0"/>
      <dgm:spPr/>
    </dgm:pt>
    <dgm:pt modelId="{3C715A47-2E09-9D4B-97B0-B1B794516B05}" type="pres">
      <dgm:prSet presAssocID="{AA642E1B-6E4F-455D-AFC3-620E7E587069}" presName="tx1" presStyleLbl="revTx" presStyleIdx="2" presStyleCnt="6"/>
      <dgm:spPr/>
    </dgm:pt>
    <dgm:pt modelId="{695DF5D3-4577-0A41-9651-DB6E39A21CBC}" type="pres">
      <dgm:prSet presAssocID="{AA642E1B-6E4F-455D-AFC3-620E7E587069}" presName="vert1" presStyleCnt="0"/>
      <dgm:spPr/>
    </dgm:pt>
    <dgm:pt modelId="{35DD6BDF-61CF-7D4B-AEB4-509EC7638870}" type="pres">
      <dgm:prSet presAssocID="{F15D1CFB-AE4F-4C2C-BF83-F7EBC1BED61C}" presName="thickLine" presStyleLbl="alignNode1" presStyleIdx="3" presStyleCnt="6"/>
      <dgm:spPr/>
    </dgm:pt>
    <dgm:pt modelId="{BEFF22C7-C76D-6746-9301-AF5778F2DB77}" type="pres">
      <dgm:prSet presAssocID="{F15D1CFB-AE4F-4C2C-BF83-F7EBC1BED61C}" presName="horz1" presStyleCnt="0"/>
      <dgm:spPr/>
    </dgm:pt>
    <dgm:pt modelId="{77E2FE30-0D18-5D45-8DDA-CA685E411277}" type="pres">
      <dgm:prSet presAssocID="{F15D1CFB-AE4F-4C2C-BF83-F7EBC1BED61C}" presName="tx1" presStyleLbl="revTx" presStyleIdx="3" presStyleCnt="6"/>
      <dgm:spPr/>
    </dgm:pt>
    <dgm:pt modelId="{2D7D9E00-54D3-2A42-8042-1866273355C8}" type="pres">
      <dgm:prSet presAssocID="{F15D1CFB-AE4F-4C2C-BF83-F7EBC1BED61C}" presName="vert1" presStyleCnt="0"/>
      <dgm:spPr/>
    </dgm:pt>
    <dgm:pt modelId="{62002775-B37E-A243-9D28-BF936319311B}" type="pres">
      <dgm:prSet presAssocID="{DAF8DDA4-6213-4AF9-8A38-A176FFFAE9A2}" presName="thickLine" presStyleLbl="alignNode1" presStyleIdx="4" presStyleCnt="6"/>
      <dgm:spPr/>
    </dgm:pt>
    <dgm:pt modelId="{9F9EC41D-9AAC-B64B-82C0-76DA125E5096}" type="pres">
      <dgm:prSet presAssocID="{DAF8DDA4-6213-4AF9-8A38-A176FFFAE9A2}" presName="horz1" presStyleCnt="0"/>
      <dgm:spPr/>
    </dgm:pt>
    <dgm:pt modelId="{BC4E70B4-11B1-8946-AAC6-F619AB7F66E5}" type="pres">
      <dgm:prSet presAssocID="{DAF8DDA4-6213-4AF9-8A38-A176FFFAE9A2}" presName="tx1" presStyleLbl="revTx" presStyleIdx="4" presStyleCnt="6"/>
      <dgm:spPr/>
    </dgm:pt>
    <dgm:pt modelId="{1AED87EF-8E69-AB45-B591-570A967B8592}" type="pres">
      <dgm:prSet presAssocID="{DAF8DDA4-6213-4AF9-8A38-A176FFFAE9A2}" presName="vert1" presStyleCnt="0"/>
      <dgm:spPr/>
    </dgm:pt>
    <dgm:pt modelId="{A3156670-092C-294C-B5EF-8E957BBCF7EB}" type="pres">
      <dgm:prSet presAssocID="{62E91A3E-B016-499C-8C82-B9BEAEE236C2}" presName="thickLine" presStyleLbl="alignNode1" presStyleIdx="5" presStyleCnt="6"/>
      <dgm:spPr/>
    </dgm:pt>
    <dgm:pt modelId="{F6E5CBB6-3179-3247-B979-EFFAE7E08BDE}" type="pres">
      <dgm:prSet presAssocID="{62E91A3E-B016-499C-8C82-B9BEAEE236C2}" presName="horz1" presStyleCnt="0"/>
      <dgm:spPr/>
    </dgm:pt>
    <dgm:pt modelId="{38E3C88E-6887-6F48-A268-216736A79373}" type="pres">
      <dgm:prSet presAssocID="{62E91A3E-B016-499C-8C82-B9BEAEE236C2}" presName="tx1" presStyleLbl="revTx" presStyleIdx="5" presStyleCnt="6"/>
      <dgm:spPr/>
    </dgm:pt>
    <dgm:pt modelId="{37A6CD38-2F28-DB45-9C3E-1278BF86F655}" type="pres">
      <dgm:prSet presAssocID="{62E91A3E-B016-499C-8C82-B9BEAEE236C2}" presName="vert1" presStyleCnt="0"/>
      <dgm:spPr/>
    </dgm:pt>
  </dgm:ptLst>
  <dgm:cxnLst>
    <dgm:cxn modelId="{DF58360B-41D4-451E-9B9D-4FEAF5ED08CD}" srcId="{344499B7-1B1E-460A-9525-D02A7A5B46B9}" destId="{DAF8DDA4-6213-4AF9-8A38-A176FFFAE9A2}" srcOrd="4" destOrd="0" parTransId="{F5004742-C4C6-4139-AF9F-E0FB164F39AD}" sibTransId="{61F4E5D8-650B-4DAB-88E3-2BB835A864E3}"/>
    <dgm:cxn modelId="{F93E6218-0368-8A48-B734-1248B755E7E2}" type="presOf" srcId="{F15D1CFB-AE4F-4C2C-BF83-F7EBC1BED61C}" destId="{77E2FE30-0D18-5D45-8DDA-CA685E411277}" srcOrd="0" destOrd="0" presId="urn:microsoft.com/office/officeart/2008/layout/LinedList"/>
    <dgm:cxn modelId="{D9460C43-996C-42B4-B73B-DD1ABF5A79D3}" srcId="{344499B7-1B1E-460A-9525-D02A7A5B46B9}" destId="{F15D1CFB-AE4F-4C2C-BF83-F7EBC1BED61C}" srcOrd="3" destOrd="0" parTransId="{458D2993-2AE8-48CA-87AD-95AC1185DB2B}" sibTransId="{86D8610A-ACE7-49F1-8C74-35736CB3979D}"/>
    <dgm:cxn modelId="{74C6E365-FDCF-40C2-96B5-D39396D073F6}" srcId="{344499B7-1B1E-460A-9525-D02A7A5B46B9}" destId="{3F11750E-5653-4187-94CB-7EAFDDF309C7}" srcOrd="1" destOrd="0" parTransId="{03A28A46-1D31-409E-988B-834545427579}" sibTransId="{B7CD2C72-D01F-4592-8ED7-5D016397EC81}"/>
    <dgm:cxn modelId="{02A68F66-AECA-DD43-A4C3-7FD20B07BFA7}" type="presOf" srcId="{DAF8DDA4-6213-4AF9-8A38-A176FFFAE9A2}" destId="{BC4E70B4-11B1-8946-AAC6-F619AB7F66E5}" srcOrd="0" destOrd="0" presId="urn:microsoft.com/office/officeart/2008/layout/LinedList"/>
    <dgm:cxn modelId="{E0964550-BA4C-4949-AC2A-A7B94B169F60}" type="presOf" srcId="{62E91A3E-B016-499C-8C82-B9BEAEE236C2}" destId="{38E3C88E-6887-6F48-A268-216736A79373}" srcOrd="0" destOrd="0" presId="urn:microsoft.com/office/officeart/2008/layout/LinedList"/>
    <dgm:cxn modelId="{AC57E079-3176-4F67-B073-C29B1A1CB2BC}" srcId="{344499B7-1B1E-460A-9525-D02A7A5B46B9}" destId="{5891B608-71B6-4470-8DF1-4BD457361BAC}" srcOrd="0" destOrd="0" parTransId="{2C282F3D-E27D-4785-B357-83602986C782}" sibTransId="{DC533B09-99B0-47AF-A097-1B9214956022}"/>
    <dgm:cxn modelId="{914FD489-CBB8-2948-BB90-BE78C9A4591C}" type="presOf" srcId="{AA642E1B-6E4F-455D-AFC3-620E7E587069}" destId="{3C715A47-2E09-9D4B-97B0-B1B794516B05}" srcOrd="0" destOrd="0" presId="urn:microsoft.com/office/officeart/2008/layout/LinedList"/>
    <dgm:cxn modelId="{FFCF66A0-139A-5940-A2EA-DE4CE892DFCE}" type="presOf" srcId="{3F11750E-5653-4187-94CB-7EAFDDF309C7}" destId="{7544F520-A982-164E-9132-8FCCEC60DDE2}" srcOrd="0" destOrd="0" presId="urn:microsoft.com/office/officeart/2008/layout/LinedList"/>
    <dgm:cxn modelId="{E4B0F8A9-4C98-7845-AC5B-BD7D3DC05FF6}" type="presOf" srcId="{344499B7-1B1E-460A-9525-D02A7A5B46B9}" destId="{D11207B9-56D9-C64A-A1BC-2C9047306029}" srcOrd="0" destOrd="0" presId="urn:microsoft.com/office/officeart/2008/layout/LinedList"/>
    <dgm:cxn modelId="{A5732CB2-7834-AD44-8707-0B39E0E8EBF9}" type="presOf" srcId="{5891B608-71B6-4470-8DF1-4BD457361BAC}" destId="{C4D66144-5F64-7B4F-AEF7-FA52A954F818}" srcOrd="0" destOrd="0" presId="urn:microsoft.com/office/officeart/2008/layout/LinedList"/>
    <dgm:cxn modelId="{DE0859D3-BCEB-4073-9367-8A5375DBEDAD}" srcId="{344499B7-1B1E-460A-9525-D02A7A5B46B9}" destId="{AA642E1B-6E4F-455D-AFC3-620E7E587069}" srcOrd="2" destOrd="0" parTransId="{31FB3816-756F-47E3-832B-67A3EBD12497}" sibTransId="{53D55778-B859-4368-B524-12CE344C182F}"/>
    <dgm:cxn modelId="{C239F1DB-D8E0-49A4-AC37-A0869D080B25}" srcId="{344499B7-1B1E-460A-9525-D02A7A5B46B9}" destId="{62E91A3E-B016-499C-8C82-B9BEAEE236C2}" srcOrd="5" destOrd="0" parTransId="{59D25297-F879-4EA3-9259-9EEA32C83C4C}" sibTransId="{5DE5ADFB-F992-4831-A431-818E991CB76E}"/>
    <dgm:cxn modelId="{6392B623-7362-E943-8F7E-F48B89BF4291}" type="presParOf" srcId="{D11207B9-56D9-C64A-A1BC-2C9047306029}" destId="{A1087E52-B0A6-6F46-8379-52D6473753FF}" srcOrd="0" destOrd="0" presId="urn:microsoft.com/office/officeart/2008/layout/LinedList"/>
    <dgm:cxn modelId="{D12EC515-F910-764E-A276-C908F24E625E}" type="presParOf" srcId="{D11207B9-56D9-C64A-A1BC-2C9047306029}" destId="{B8058760-9A44-DC44-8593-811879E69401}" srcOrd="1" destOrd="0" presId="urn:microsoft.com/office/officeart/2008/layout/LinedList"/>
    <dgm:cxn modelId="{5FFB678D-ABBB-8646-8C21-22B380BF1300}" type="presParOf" srcId="{B8058760-9A44-DC44-8593-811879E69401}" destId="{C4D66144-5F64-7B4F-AEF7-FA52A954F818}" srcOrd="0" destOrd="0" presId="urn:microsoft.com/office/officeart/2008/layout/LinedList"/>
    <dgm:cxn modelId="{1941A2E8-DDC1-764F-AB60-738E3F8EF96F}" type="presParOf" srcId="{B8058760-9A44-DC44-8593-811879E69401}" destId="{E7C6DC58-00BE-EF45-9ADE-8D750C5FAC05}" srcOrd="1" destOrd="0" presId="urn:microsoft.com/office/officeart/2008/layout/LinedList"/>
    <dgm:cxn modelId="{C55A1893-BC14-E846-9DB6-9E0CC604B5E0}" type="presParOf" srcId="{D11207B9-56D9-C64A-A1BC-2C9047306029}" destId="{6B03B872-B227-8D4A-8E57-D366E662B755}" srcOrd="2" destOrd="0" presId="urn:microsoft.com/office/officeart/2008/layout/LinedList"/>
    <dgm:cxn modelId="{3CFBFA7A-CB41-3748-8047-4D42493F53FC}" type="presParOf" srcId="{D11207B9-56D9-C64A-A1BC-2C9047306029}" destId="{9A02BFD8-3BFF-054C-BE6D-8A47E5044F9C}" srcOrd="3" destOrd="0" presId="urn:microsoft.com/office/officeart/2008/layout/LinedList"/>
    <dgm:cxn modelId="{FF40A33C-63B0-E947-B3CE-CC4EF7902603}" type="presParOf" srcId="{9A02BFD8-3BFF-054C-BE6D-8A47E5044F9C}" destId="{7544F520-A982-164E-9132-8FCCEC60DDE2}" srcOrd="0" destOrd="0" presId="urn:microsoft.com/office/officeart/2008/layout/LinedList"/>
    <dgm:cxn modelId="{480141BF-4BFC-CB43-B527-60707DA71819}" type="presParOf" srcId="{9A02BFD8-3BFF-054C-BE6D-8A47E5044F9C}" destId="{0E084EBD-8ADB-7D4C-ADAA-DC8F8A8A456B}" srcOrd="1" destOrd="0" presId="urn:microsoft.com/office/officeart/2008/layout/LinedList"/>
    <dgm:cxn modelId="{DBBFF233-C41E-5642-9399-68AA78A11DF7}" type="presParOf" srcId="{D11207B9-56D9-C64A-A1BC-2C9047306029}" destId="{3B02100C-8B73-2E4B-BBC9-9008A2B334B1}" srcOrd="4" destOrd="0" presId="urn:microsoft.com/office/officeart/2008/layout/LinedList"/>
    <dgm:cxn modelId="{D5390B01-2FF5-4744-AF05-0FA270BA035C}" type="presParOf" srcId="{D11207B9-56D9-C64A-A1BC-2C9047306029}" destId="{0FCE2B01-F09A-E343-9612-BFE3BF401990}" srcOrd="5" destOrd="0" presId="urn:microsoft.com/office/officeart/2008/layout/LinedList"/>
    <dgm:cxn modelId="{874E6841-C029-4341-B7CD-79FAC2D013D0}" type="presParOf" srcId="{0FCE2B01-F09A-E343-9612-BFE3BF401990}" destId="{3C715A47-2E09-9D4B-97B0-B1B794516B05}" srcOrd="0" destOrd="0" presId="urn:microsoft.com/office/officeart/2008/layout/LinedList"/>
    <dgm:cxn modelId="{EA0192B7-B7C0-CE4D-8732-7049AEFE1F0E}" type="presParOf" srcId="{0FCE2B01-F09A-E343-9612-BFE3BF401990}" destId="{695DF5D3-4577-0A41-9651-DB6E39A21CBC}" srcOrd="1" destOrd="0" presId="urn:microsoft.com/office/officeart/2008/layout/LinedList"/>
    <dgm:cxn modelId="{6219512E-1376-164E-A9A2-EF95C3DE097A}" type="presParOf" srcId="{D11207B9-56D9-C64A-A1BC-2C9047306029}" destId="{35DD6BDF-61CF-7D4B-AEB4-509EC7638870}" srcOrd="6" destOrd="0" presId="urn:microsoft.com/office/officeart/2008/layout/LinedList"/>
    <dgm:cxn modelId="{03BBDECD-1904-1146-AD88-A186C070CFDB}" type="presParOf" srcId="{D11207B9-56D9-C64A-A1BC-2C9047306029}" destId="{BEFF22C7-C76D-6746-9301-AF5778F2DB77}" srcOrd="7" destOrd="0" presId="urn:microsoft.com/office/officeart/2008/layout/LinedList"/>
    <dgm:cxn modelId="{23C39F45-4AAD-2C42-B09B-012BBFA7A8A4}" type="presParOf" srcId="{BEFF22C7-C76D-6746-9301-AF5778F2DB77}" destId="{77E2FE30-0D18-5D45-8DDA-CA685E411277}" srcOrd="0" destOrd="0" presId="urn:microsoft.com/office/officeart/2008/layout/LinedList"/>
    <dgm:cxn modelId="{711270B5-74B1-AA47-B814-7E330660A638}" type="presParOf" srcId="{BEFF22C7-C76D-6746-9301-AF5778F2DB77}" destId="{2D7D9E00-54D3-2A42-8042-1866273355C8}" srcOrd="1" destOrd="0" presId="urn:microsoft.com/office/officeart/2008/layout/LinedList"/>
    <dgm:cxn modelId="{66ACE93E-BCA0-5D43-8139-CE80BD9377FD}" type="presParOf" srcId="{D11207B9-56D9-C64A-A1BC-2C9047306029}" destId="{62002775-B37E-A243-9D28-BF936319311B}" srcOrd="8" destOrd="0" presId="urn:microsoft.com/office/officeart/2008/layout/LinedList"/>
    <dgm:cxn modelId="{0C8CB37B-B9D3-8E41-9541-864A968D06B8}" type="presParOf" srcId="{D11207B9-56D9-C64A-A1BC-2C9047306029}" destId="{9F9EC41D-9AAC-B64B-82C0-76DA125E5096}" srcOrd="9" destOrd="0" presId="urn:microsoft.com/office/officeart/2008/layout/LinedList"/>
    <dgm:cxn modelId="{19349A52-8A76-DE44-9BEC-B8FC592A3C23}" type="presParOf" srcId="{9F9EC41D-9AAC-B64B-82C0-76DA125E5096}" destId="{BC4E70B4-11B1-8946-AAC6-F619AB7F66E5}" srcOrd="0" destOrd="0" presId="urn:microsoft.com/office/officeart/2008/layout/LinedList"/>
    <dgm:cxn modelId="{DF9C2473-FE6D-A542-A860-8BEDE5438FD9}" type="presParOf" srcId="{9F9EC41D-9AAC-B64B-82C0-76DA125E5096}" destId="{1AED87EF-8E69-AB45-B591-570A967B8592}" srcOrd="1" destOrd="0" presId="urn:microsoft.com/office/officeart/2008/layout/LinedList"/>
    <dgm:cxn modelId="{150D8271-7F9C-F341-9633-6B2AE6F412CF}" type="presParOf" srcId="{D11207B9-56D9-C64A-A1BC-2C9047306029}" destId="{A3156670-092C-294C-B5EF-8E957BBCF7EB}" srcOrd="10" destOrd="0" presId="urn:microsoft.com/office/officeart/2008/layout/LinedList"/>
    <dgm:cxn modelId="{C9DB3BFF-350C-CD48-8074-3CB4CE5D1E4C}" type="presParOf" srcId="{D11207B9-56D9-C64A-A1BC-2C9047306029}" destId="{F6E5CBB6-3179-3247-B979-EFFAE7E08BDE}" srcOrd="11" destOrd="0" presId="urn:microsoft.com/office/officeart/2008/layout/LinedList"/>
    <dgm:cxn modelId="{A5C12BF2-2E3F-4F4E-B56E-B4D676CD199F}" type="presParOf" srcId="{F6E5CBB6-3179-3247-B979-EFFAE7E08BDE}" destId="{38E3C88E-6887-6F48-A268-216736A79373}" srcOrd="0" destOrd="0" presId="urn:microsoft.com/office/officeart/2008/layout/LinedList"/>
    <dgm:cxn modelId="{89F88CF6-A36B-464F-A0A8-CD5EDA65AFA9}" type="presParOf" srcId="{F6E5CBB6-3179-3247-B979-EFFAE7E08BDE}" destId="{37A6CD38-2F28-DB45-9C3E-1278BF86F6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0F1BF0-E6CB-48B6-9C5D-B699EE3DE03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36F699-B83C-4F5A-8F0D-A967A5BA029B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Dirección y subdirección</a:t>
          </a:r>
        </a:p>
      </dgm:t>
    </dgm:pt>
    <dgm:pt modelId="{FBA438BB-19B8-4838-BEBB-39EAF3358E81}" type="parTrans" cxnId="{17CC63BD-55CA-4034-ADD5-27DD584110BF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4A3094E7-D36A-49F0-BF99-1D79CC0B0C87}" type="sibTrans" cxnId="{17CC63BD-55CA-4034-ADD5-27DD584110BF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03455E74-0597-419E-8391-9A0B327F238F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Sala de maestros</a:t>
          </a:r>
          <a:r>
            <a:rPr lang="es-ES">
              <a:solidFill>
                <a:srgbClr val="621131"/>
              </a:solidFill>
            </a:rPr>
            <a:t> y/o cubículos</a:t>
          </a:r>
          <a:endParaRPr lang="en-US">
            <a:solidFill>
              <a:srgbClr val="621131"/>
            </a:solidFill>
          </a:endParaRPr>
        </a:p>
      </dgm:t>
    </dgm:pt>
    <dgm:pt modelId="{5F255520-45F7-4BBD-AD7E-18E51275F91C}" type="parTrans" cxnId="{46AD6DF3-2237-4323-8F4A-C852FA5AEE77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ADB073D2-10D9-4D2D-A5C4-BB7421BCFABC}" type="sibTrans" cxnId="{46AD6DF3-2237-4323-8F4A-C852FA5AEE77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BF17AB93-E4EE-4C37-9D88-D146630512E2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Oficinas administrativas</a:t>
          </a:r>
        </a:p>
      </dgm:t>
    </dgm:pt>
    <dgm:pt modelId="{1480EF5F-4E6A-4836-9001-A829E1E0D260}" type="parTrans" cxnId="{58C21DB9-8AB5-4CE2-8D8A-187581771F0A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36B5AD0D-4484-40C4-9946-209F2366B885}" type="sibTrans" cxnId="{58C21DB9-8AB5-4CE2-8D8A-187581771F0A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1EFEA342-AD94-4004-AFEE-8F5EEBA26990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Sanitarios (hombres y mujeres)</a:t>
          </a:r>
        </a:p>
      </dgm:t>
    </dgm:pt>
    <dgm:pt modelId="{2C713503-2E3B-4057-8997-1CFEDE37DD74}" type="parTrans" cxnId="{E45617E6-375F-4745-9442-1EB15CF62948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9A45E6F1-2A19-4E76-8583-A3EF212C5651}" type="sibTrans" cxnId="{E45617E6-375F-4745-9442-1EB15CF62948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F3F279CF-1158-46F1-8746-A666AC9CFDCE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Comedor o cafetería (si aplica)</a:t>
          </a:r>
        </a:p>
      </dgm:t>
    </dgm:pt>
    <dgm:pt modelId="{59D5C284-CF7F-4833-A3E3-EAE28E4B5C5F}" type="parTrans" cxnId="{063C0128-25CC-495E-82B3-3FD2ADAD6C4E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D86D2F6A-3448-494B-B451-3EF19FBCB8CE}" type="sibTrans" cxnId="{063C0128-25CC-495E-82B3-3FD2ADAD6C4E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BD89DA3F-34B3-4FC8-A0B2-6E89DC1AD52A}">
      <dgm:prSet/>
      <dgm:spPr/>
      <dgm:t>
        <a:bodyPr/>
        <a:lstStyle/>
        <a:p>
          <a:r>
            <a:rPr lang="en-US" dirty="0" err="1">
              <a:solidFill>
                <a:srgbClr val="621131"/>
              </a:solidFill>
            </a:rPr>
            <a:t>Observaciones</a:t>
          </a:r>
          <a:r>
            <a:rPr lang="en-US" dirty="0">
              <a:solidFill>
                <a:srgbClr val="621131"/>
              </a:solidFill>
            </a:rPr>
            <a:t>: </a:t>
          </a:r>
          <a:r>
            <a:rPr lang="en-US" dirty="0" err="1">
              <a:solidFill>
                <a:srgbClr val="621131"/>
              </a:solidFill>
            </a:rPr>
            <a:t>requerimientos</a:t>
          </a:r>
          <a:r>
            <a:rPr lang="en-US" dirty="0">
              <a:solidFill>
                <a:srgbClr val="621131"/>
              </a:solidFill>
            </a:rPr>
            <a:t> de </a:t>
          </a:r>
          <a:r>
            <a:rPr lang="en-US" dirty="0" err="1">
              <a:solidFill>
                <a:srgbClr val="621131"/>
              </a:solidFill>
            </a:rPr>
            <a:t>mantenimiento</a:t>
          </a:r>
          <a:r>
            <a:rPr lang="en-US" dirty="0">
              <a:solidFill>
                <a:srgbClr val="621131"/>
              </a:solidFill>
            </a:rPr>
            <a:t> o </a:t>
          </a:r>
          <a:r>
            <a:rPr lang="en-US" dirty="0" err="1">
              <a:solidFill>
                <a:srgbClr val="621131"/>
              </a:solidFill>
            </a:rPr>
            <a:t>rehabilitación</a:t>
          </a:r>
          <a:r>
            <a:rPr lang="en-US" dirty="0">
              <a:solidFill>
                <a:srgbClr val="621131"/>
              </a:solidFill>
            </a:rPr>
            <a:t>.</a:t>
          </a:r>
        </a:p>
      </dgm:t>
    </dgm:pt>
    <dgm:pt modelId="{D2F2427B-B712-4855-8F6F-3CAD298A888F}" type="parTrans" cxnId="{67488A71-C64D-4125-9BA1-14D070A8FB0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58A784E7-1137-4236-A89F-8B0C9DFDAAA4}" type="sibTrans" cxnId="{67488A71-C64D-4125-9BA1-14D070A8FB02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E9EA3F1C-998C-C74A-955C-E05BEED9D9DC}" type="pres">
      <dgm:prSet presAssocID="{2E0F1BF0-E6CB-48B6-9C5D-B699EE3DE039}" presName="vert0" presStyleCnt="0">
        <dgm:presLayoutVars>
          <dgm:dir/>
          <dgm:animOne val="branch"/>
          <dgm:animLvl val="lvl"/>
        </dgm:presLayoutVars>
      </dgm:prSet>
      <dgm:spPr/>
    </dgm:pt>
    <dgm:pt modelId="{A1F74243-8568-8C41-B07E-CC75BF65B7D3}" type="pres">
      <dgm:prSet presAssocID="{8336F699-B83C-4F5A-8F0D-A967A5BA029B}" presName="thickLine" presStyleLbl="alignNode1" presStyleIdx="0" presStyleCnt="6"/>
      <dgm:spPr/>
    </dgm:pt>
    <dgm:pt modelId="{C3F66F6C-42CF-9A43-A232-A8625797E722}" type="pres">
      <dgm:prSet presAssocID="{8336F699-B83C-4F5A-8F0D-A967A5BA029B}" presName="horz1" presStyleCnt="0"/>
      <dgm:spPr/>
    </dgm:pt>
    <dgm:pt modelId="{31984D2F-D1A5-7446-8E61-1D5728C05DD5}" type="pres">
      <dgm:prSet presAssocID="{8336F699-B83C-4F5A-8F0D-A967A5BA029B}" presName="tx1" presStyleLbl="revTx" presStyleIdx="0" presStyleCnt="6"/>
      <dgm:spPr/>
    </dgm:pt>
    <dgm:pt modelId="{1B8B7391-8590-4F43-A877-DA0607A7FFF7}" type="pres">
      <dgm:prSet presAssocID="{8336F699-B83C-4F5A-8F0D-A967A5BA029B}" presName="vert1" presStyleCnt="0"/>
      <dgm:spPr/>
    </dgm:pt>
    <dgm:pt modelId="{623D6380-E8A3-DA4D-949C-E54A60158F8C}" type="pres">
      <dgm:prSet presAssocID="{03455E74-0597-419E-8391-9A0B327F238F}" presName="thickLine" presStyleLbl="alignNode1" presStyleIdx="1" presStyleCnt="6"/>
      <dgm:spPr/>
    </dgm:pt>
    <dgm:pt modelId="{B4E48FCC-0CC4-6649-B000-724316DA5860}" type="pres">
      <dgm:prSet presAssocID="{03455E74-0597-419E-8391-9A0B327F238F}" presName="horz1" presStyleCnt="0"/>
      <dgm:spPr/>
    </dgm:pt>
    <dgm:pt modelId="{FA319F62-9376-7B4F-8022-88A5AC6E92C1}" type="pres">
      <dgm:prSet presAssocID="{03455E74-0597-419E-8391-9A0B327F238F}" presName="tx1" presStyleLbl="revTx" presStyleIdx="1" presStyleCnt="6"/>
      <dgm:spPr/>
    </dgm:pt>
    <dgm:pt modelId="{1B172A18-6428-4542-94B7-85CA3E2D697F}" type="pres">
      <dgm:prSet presAssocID="{03455E74-0597-419E-8391-9A0B327F238F}" presName="vert1" presStyleCnt="0"/>
      <dgm:spPr/>
    </dgm:pt>
    <dgm:pt modelId="{DDC5D68C-B72B-824B-B29B-E582692A8BEB}" type="pres">
      <dgm:prSet presAssocID="{BF17AB93-E4EE-4C37-9D88-D146630512E2}" presName="thickLine" presStyleLbl="alignNode1" presStyleIdx="2" presStyleCnt="6"/>
      <dgm:spPr/>
    </dgm:pt>
    <dgm:pt modelId="{A37CA8A9-4227-C64B-8A2F-3D87C5798592}" type="pres">
      <dgm:prSet presAssocID="{BF17AB93-E4EE-4C37-9D88-D146630512E2}" presName="horz1" presStyleCnt="0"/>
      <dgm:spPr/>
    </dgm:pt>
    <dgm:pt modelId="{85EF10CF-8ECF-9B45-A211-5C0CBFE5ECA8}" type="pres">
      <dgm:prSet presAssocID="{BF17AB93-E4EE-4C37-9D88-D146630512E2}" presName="tx1" presStyleLbl="revTx" presStyleIdx="2" presStyleCnt="6"/>
      <dgm:spPr/>
    </dgm:pt>
    <dgm:pt modelId="{27033336-A8DE-C447-A396-A24E003CD811}" type="pres">
      <dgm:prSet presAssocID="{BF17AB93-E4EE-4C37-9D88-D146630512E2}" presName="vert1" presStyleCnt="0"/>
      <dgm:spPr/>
    </dgm:pt>
    <dgm:pt modelId="{4111FBB5-E485-BD44-AD36-0F96F6799DFC}" type="pres">
      <dgm:prSet presAssocID="{1EFEA342-AD94-4004-AFEE-8F5EEBA26990}" presName="thickLine" presStyleLbl="alignNode1" presStyleIdx="3" presStyleCnt="6"/>
      <dgm:spPr/>
    </dgm:pt>
    <dgm:pt modelId="{C0E460EE-0FD0-8145-80E7-B58454DE2879}" type="pres">
      <dgm:prSet presAssocID="{1EFEA342-AD94-4004-AFEE-8F5EEBA26990}" presName="horz1" presStyleCnt="0"/>
      <dgm:spPr/>
    </dgm:pt>
    <dgm:pt modelId="{C11053C6-E154-0146-8149-BAB07843EC35}" type="pres">
      <dgm:prSet presAssocID="{1EFEA342-AD94-4004-AFEE-8F5EEBA26990}" presName="tx1" presStyleLbl="revTx" presStyleIdx="3" presStyleCnt="6"/>
      <dgm:spPr/>
    </dgm:pt>
    <dgm:pt modelId="{6C8CCFD8-8C63-B04F-9590-64F3F750BF89}" type="pres">
      <dgm:prSet presAssocID="{1EFEA342-AD94-4004-AFEE-8F5EEBA26990}" presName="vert1" presStyleCnt="0"/>
      <dgm:spPr/>
    </dgm:pt>
    <dgm:pt modelId="{8CA848A9-A235-C24A-B51F-AF8043567CF6}" type="pres">
      <dgm:prSet presAssocID="{F3F279CF-1158-46F1-8746-A666AC9CFDCE}" presName="thickLine" presStyleLbl="alignNode1" presStyleIdx="4" presStyleCnt="6"/>
      <dgm:spPr/>
    </dgm:pt>
    <dgm:pt modelId="{628D1A66-3549-7243-BA89-4E25A1B668E8}" type="pres">
      <dgm:prSet presAssocID="{F3F279CF-1158-46F1-8746-A666AC9CFDCE}" presName="horz1" presStyleCnt="0"/>
      <dgm:spPr/>
    </dgm:pt>
    <dgm:pt modelId="{10438378-CA2D-A848-B46F-33FAB18CEED7}" type="pres">
      <dgm:prSet presAssocID="{F3F279CF-1158-46F1-8746-A666AC9CFDCE}" presName="tx1" presStyleLbl="revTx" presStyleIdx="4" presStyleCnt="6"/>
      <dgm:spPr/>
    </dgm:pt>
    <dgm:pt modelId="{7FA71DF6-A2CE-214A-9B0F-2FB616E34F09}" type="pres">
      <dgm:prSet presAssocID="{F3F279CF-1158-46F1-8746-A666AC9CFDCE}" presName="vert1" presStyleCnt="0"/>
      <dgm:spPr/>
    </dgm:pt>
    <dgm:pt modelId="{08EA19A4-3F65-314F-AFB7-56420E5162C6}" type="pres">
      <dgm:prSet presAssocID="{BD89DA3F-34B3-4FC8-A0B2-6E89DC1AD52A}" presName="thickLine" presStyleLbl="alignNode1" presStyleIdx="5" presStyleCnt="6"/>
      <dgm:spPr/>
    </dgm:pt>
    <dgm:pt modelId="{BBE0D721-FACE-8A44-9636-83E878293134}" type="pres">
      <dgm:prSet presAssocID="{BD89DA3F-34B3-4FC8-A0B2-6E89DC1AD52A}" presName="horz1" presStyleCnt="0"/>
      <dgm:spPr/>
    </dgm:pt>
    <dgm:pt modelId="{CB4B856B-385D-4240-A743-7F6D440B15FF}" type="pres">
      <dgm:prSet presAssocID="{BD89DA3F-34B3-4FC8-A0B2-6E89DC1AD52A}" presName="tx1" presStyleLbl="revTx" presStyleIdx="5" presStyleCnt="6"/>
      <dgm:spPr/>
    </dgm:pt>
    <dgm:pt modelId="{08F48FF5-7D7B-DF49-A37D-48FBF4E1143D}" type="pres">
      <dgm:prSet presAssocID="{BD89DA3F-34B3-4FC8-A0B2-6E89DC1AD52A}" presName="vert1" presStyleCnt="0"/>
      <dgm:spPr/>
    </dgm:pt>
  </dgm:ptLst>
  <dgm:cxnLst>
    <dgm:cxn modelId="{80E89B08-8ACF-D842-8C1D-7B03A3D508B5}" type="presOf" srcId="{BD89DA3F-34B3-4FC8-A0B2-6E89DC1AD52A}" destId="{CB4B856B-385D-4240-A743-7F6D440B15FF}" srcOrd="0" destOrd="0" presId="urn:microsoft.com/office/officeart/2008/layout/LinedList"/>
    <dgm:cxn modelId="{5BAD761E-781D-7444-9EC0-5A9652EF6341}" type="presOf" srcId="{03455E74-0597-419E-8391-9A0B327F238F}" destId="{FA319F62-9376-7B4F-8022-88A5AC6E92C1}" srcOrd="0" destOrd="0" presId="urn:microsoft.com/office/officeart/2008/layout/LinedList"/>
    <dgm:cxn modelId="{FC6ECF21-0D05-E14F-BEA1-B03EE6FDE8D2}" type="presOf" srcId="{8336F699-B83C-4F5A-8F0D-A967A5BA029B}" destId="{31984D2F-D1A5-7446-8E61-1D5728C05DD5}" srcOrd="0" destOrd="0" presId="urn:microsoft.com/office/officeart/2008/layout/LinedList"/>
    <dgm:cxn modelId="{063C0128-25CC-495E-82B3-3FD2ADAD6C4E}" srcId="{2E0F1BF0-E6CB-48B6-9C5D-B699EE3DE039}" destId="{F3F279CF-1158-46F1-8746-A666AC9CFDCE}" srcOrd="4" destOrd="0" parTransId="{59D5C284-CF7F-4833-A3E3-EAE28E4B5C5F}" sibTransId="{D86D2F6A-3448-494B-B451-3EF19FBCB8CE}"/>
    <dgm:cxn modelId="{0C13C460-90FA-9344-AEFF-2B623642EC2C}" type="presOf" srcId="{2E0F1BF0-E6CB-48B6-9C5D-B699EE3DE039}" destId="{E9EA3F1C-998C-C74A-955C-E05BEED9D9DC}" srcOrd="0" destOrd="0" presId="urn:microsoft.com/office/officeart/2008/layout/LinedList"/>
    <dgm:cxn modelId="{196B2546-EF7E-9B4F-9B76-46F684B84E89}" type="presOf" srcId="{BF17AB93-E4EE-4C37-9D88-D146630512E2}" destId="{85EF10CF-8ECF-9B45-A211-5C0CBFE5ECA8}" srcOrd="0" destOrd="0" presId="urn:microsoft.com/office/officeart/2008/layout/LinedList"/>
    <dgm:cxn modelId="{BCA9716D-EDFF-EE4C-8B14-89F6C8D9AF04}" type="presOf" srcId="{F3F279CF-1158-46F1-8746-A666AC9CFDCE}" destId="{10438378-CA2D-A848-B46F-33FAB18CEED7}" srcOrd="0" destOrd="0" presId="urn:microsoft.com/office/officeart/2008/layout/LinedList"/>
    <dgm:cxn modelId="{67488A71-C64D-4125-9BA1-14D070A8FB02}" srcId="{2E0F1BF0-E6CB-48B6-9C5D-B699EE3DE039}" destId="{BD89DA3F-34B3-4FC8-A0B2-6E89DC1AD52A}" srcOrd="5" destOrd="0" parTransId="{D2F2427B-B712-4855-8F6F-3CAD298A888F}" sibTransId="{58A784E7-1137-4236-A89F-8B0C9DFDAAA4}"/>
    <dgm:cxn modelId="{30BC9B88-6212-5746-909B-083AD7B6257C}" type="presOf" srcId="{1EFEA342-AD94-4004-AFEE-8F5EEBA26990}" destId="{C11053C6-E154-0146-8149-BAB07843EC35}" srcOrd="0" destOrd="0" presId="urn:microsoft.com/office/officeart/2008/layout/LinedList"/>
    <dgm:cxn modelId="{58C21DB9-8AB5-4CE2-8D8A-187581771F0A}" srcId="{2E0F1BF0-E6CB-48B6-9C5D-B699EE3DE039}" destId="{BF17AB93-E4EE-4C37-9D88-D146630512E2}" srcOrd="2" destOrd="0" parTransId="{1480EF5F-4E6A-4836-9001-A829E1E0D260}" sibTransId="{36B5AD0D-4484-40C4-9946-209F2366B885}"/>
    <dgm:cxn modelId="{17CC63BD-55CA-4034-ADD5-27DD584110BF}" srcId="{2E0F1BF0-E6CB-48B6-9C5D-B699EE3DE039}" destId="{8336F699-B83C-4F5A-8F0D-A967A5BA029B}" srcOrd="0" destOrd="0" parTransId="{FBA438BB-19B8-4838-BEBB-39EAF3358E81}" sibTransId="{4A3094E7-D36A-49F0-BF99-1D79CC0B0C87}"/>
    <dgm:cxn modelId="{E45617E6-375F-4745-9442-1EB15CF62948}" srcId="{2E0F1BF0-E6CB-48B6-9C5D-B699EE3DE039}" destId="{1EFEA342-AD94-4004-AFEE-8F5EEBA26990}" srcOrd="3" destOrd="0" parTransId="{2C713503-2E3B-4057-8997-1CFEDE37DD74}" sibTransId="{9A45E6F1-2A19-4E76-8583-A3EF212C5651}"/>
    <dgm:cxn modelId="{46AD6DF3-2237-4323-8F4A-C852FA5AEE77}" srcId="{2E0F1BF0-E6CB-48B6-9C5D-B699EE3DE039}" destId="{03455E74-0597-419E-8391-9A0B327F238F}" srcOrd="1" destOrd="0" parTransId="{5F255520-45F7-4BBD-AD7E-18E51275F91C}" sibTransId="{ADB073D2-10D9-4D2D-A5C4-BB7421BCFABC}"/>
    <dgm:cxn modelId="{E56B508E-6929-E148-8E08-29EE03FD6B1E}" type="presParOf" srcId="{E9EA3F1C-998C-C74A-955C-E05BEED9D9DC}" destId="{A1F74243-8568-8C41-B07E-CC75BF65B7D3}" srcOrd="0" destOrd="0" presId="urn:microsoft.com/office/officeart/2008/layout/LinedList"/>
    <dgm:cxn modelId="{F9B5D6FB-D3A1-6E48-B28F-A039BF6E1A16}" type="presParOf" srcId="{E9EA3F1C-998C-C74A-955C-E05BEED9D9DC}" destId="{C3F66F6C-42CF-9A43-A232-A8625797E722}" srcOrd="1" destOrd="0" presId="urn:microsoft.com/office/officeart/2008/layout/LinedList"/>
    <dgm:cxn modelId="{EE76C0A6-76AC-6F4A-91F9-17A2202207CA}" type="presParOf" srcId="{C3F66F6C-42CF-9A43-A232-A8625797E722}" destId="{31984D2F-D1A5-7446-8E61-1D5728C05DD5}" srcOrd="0" destOrd="0" presId="urn:microsoft.com/office/officeart/2008/layout/LinedList"/>
    <dgm:cxn modelId="{1103BF15-F711-7A47-9D60-A9E3448C3F2C}" type="presParOf" srcId="{C3F66F6C-42CF-9A43-A232-A8625797E722}" destId="{1B8B7391-8590-4F43-A877-DA0607A7FFF7}" srcOrd="1" destOrd="0" presId="urn:microsoft.com/office/officeart/2008/layout/LinedList"/>
    <dgm:cxn modelId="{B4DC14B1-D76F-5740-AC48-F71F281322BD}" type="presParOf" srcId="{E9EA3F1C-998C-C74A-955C-E05BEED9D9DC}" destId="{623D6380-E8A3-DA4D-949C-E54A60158F8C}" srcOrd="2" destOrd="0" presId="urn:microsoft.com/office/officeart/2008/layout/LinedList"/>
    <dgm:cxn modelId="{7FBCE0A3-54D9-9A40-8F9E-AC344183989E}" type="presParOf" srcId="{E9EA3F1C-998C-C74A-955C-E05BEED9D9DC}" destId="{B4E48FCC-0CC4-6649-B000-724316DA5860}" srcOrd="3" destOrd="0" presId="urn:microsoft.com/office/officeart/2008/layout/LinedList"/>
    <dgm:cxn modelId="{200ACC2B-F3A6-4D4C-9EBD-F66DEEE70B9B}" type="presParOf" srcId="{B4E48FCC-0CC4-6649-B000-724316DA5860}" destId="{FA319F62-9376-7B4F-8022-88A5AC6E92C1}" srcOrd="0" destOrd="0" presId="urn:microsoft.com/office/officeart/2008/layout/LinedList"/>
    <dgm:cxn modelId="{897AD88E-713F-3240-975D-8C16B92EBB81}" type="presParOf" srcId="{B4E48FCC-0CC4-6649-B000-724316DA5860}" destId="{1B172A18-6428-4542-94B7-85CA3E2D697F}" srcOrd="1" destOrd="0" presId="urn:microsoft.com/office/officeart/2008/layout/LinedList"/>
    <dgm:cxn modelId="{5EDA2BB8-6DF0-AB41-A3B3-08B369E98862}" type="presParOf" srcId="{E9EA3F1C-998C-C74A-955C-E05BEED9D9DC}" destId="{DDC5D68C-B72B-824B-B29B-E582692A8BEB}" srcOrd="4" destOrd="0" presId="urn:microsoft.com/office/officeart/2008/layout/LinedList"/>
    <dgm:cxn modelId="{F5E1EEC6-50B0-1D4C-9594-2D757E864788}" type="presParOf" srcId="{E9EA3F1C-998C-C74A-955C-E05BEED9D9DC}" destId="{A37CA8A9-4227-C64B-8A2F-3D87C5798592}" srcOrd="5" destOrd="0" presId="urn:microsoft.com/office/officeart/2008/layout/LinedList"/>
    <dgm:cxn modelId="{E07E1683-F865-9C40-87BD-7865DD05482D}" type="presParOf" srcId="{A37CA8A9-4227-C64B-8A2F-3D87C5798592}" destId="{85EF10CF-8ECF-9B45-A211-5C0CBFE5ECA8}" srcOrd="0" destOrd="0" presId="urn:microsoft.com/office/officeart/2008/layout/LinedList"/>
    <dgm:cxn modelId="{EA133DD1-8CCC-0D40-A969-3D8A3F80169C}" type="presParOf" srcId="{A37CA8A9-4227-C64B-8A2F-3D87C5798592}" destId="{27033336-A8DE-C447-A396-A24E003CD811}" srcOrd="1" destOrd="0" presId="urn:microsoft.com/office/officeart/2008/layout/LinedList"/>
    <dgm:cxn modelId="{CDD111DE-C0F6-6B42-90F9-1001E46745AD}" type="presParOf" srcId="{E9EA3F1C-998C-C74A-955C-E05BEED9D9DC}" destId="{4111FBB5-E485-BD44-AD36-0F96F6799DFC}" srcOrd="6" destOrd="0" presId="urn:microsoft.com/office/officeart/2008/layout/LinedList"/>
    <dgm:cxn modelId="{BC64AE99-54F6-AB4F-BEC7-DABC926E1686}" type="presParOf" srcId="{E9EA3F1C-998C-C74A-955C-E05BEED9D9DC}" destId="{C0E460EE-0FD0-8145-80E7-B58454DE2879}" srcOrd="7" destOrd="0" presId="urn:microsoft.com/office/officeart/2008/layout/LinedList"/>
    <dgm:cxn modelId="{CCF3EA59-82A3-5A4A-AE69-DE5866143055}" type="presParOf" srcId="{C0E460EE-0FD0-8145-80E7-B58454DE2879}" destId="{C11053C6-E154-0146-8149-BAB07843EC35}" srcOrd="0" destOrd="0" presId="urn:microsoft.com/office/officeart/2008/layout/LinedList"/>
    <dgm:cxn modelId="{F2DDDAD1-7E84-9042-B890-B1350CCB88AE}" type="presParOf" srcId="{C0E460EE-0FD0-8145-80E7-B58454DE2879}" destId="{6C8CCFD8-8C63-B04F-9590-64F3F750BF89}" srcOrd="1" destOrd="0" presId="urn:microsoft.com/office/officeart/2008/layout/LinedList"/>
    <dgm:cxn modelId="{304ED6AE-AAA0-954D-9F75-62D92CAD4A49}" type="presParOf" srcId="{E9EA3F1C-998C-C74A-955C-E05BEED9D9DC}" destId="{8CA848A9-A235-C24A-B51F-AF8043567CF6}" srcOrd="8" destOrd="0" presId="urn:microsoft.com/office/officeart/2008/layout/LinedList"/>
    <dgm:cxn modelId="{5089F91F-6A7E-2C40-8CFC-551BF65A58F1}" type="presParOf" srcId="{E9EA3F1C-998C-C74A-955C-E05BEED9D9DC}" destId="{628D1A66-3549-7243-BA89-4E25A1B668E8}" srcOrd="9" destOrd="0" presId="urn:microsoft.com/office/officeart/2008/layout/LinedList"/>
    <dgm:cxn modelId="{30FD0ECF-21CF-2748-ADEC-962B7DA846F3}" type="presParOf" srcId="{628D1A66-3549-7243-BA89-4E25A1B668E8}" destId="{10438378-CA2D-A848-B46F-33FAB18CEED7}" srcOrd="0" destOrd="0" presId="urn:microsoft.com/office/officeart/2008/layout/LinedList"/>
    <dgm:cxn modelId="{66F7874B-04D5-CB4B-8AD4-27DE5F94F5EE}" type="presParOf" srcId="{628D1A66-3549-7243-BA89-4E25A1B668E8}" destId="{7FA71DF6-A2CE-214A-9B0F-2FB616E34F09}" srcOrd="1" destOrd="0" presId="urn:microsoft.com/office/officeart/2008/layout/LinedList"/>
    <dgm:cxn modelId="{35543DBA-D159-A840-870B-024D3C38AAE3}" type="presParOf" srcId="{E9EA3F1C-998C-C74A-955C-E05BEED9D9DC}" destId="{08EA19A4-3F65-314F-AFB7-56420E5162C6}" srcOrd="10" destOrd="0" presId="urn:microsoft.com/office/officeart/2008/layout/LinedList"/>
    <dgm:cxn modelId="{F658FDE3-97EF-B845-9FAA-DE43E2C1C98D}" type="presParOf" srcId="{E9EA3F1C-998C-C74A-955C-E05BEED9D9DC}" destId="{BBE0D721-FACE-8A44-9636-83E878293134}" srcOrd="11" destOrd="0" presId="urn:microsoft.com/office/officeart/2008/layout/LinedList"/>
    <dgm:cxn modelId="{32500ADE-D6EF-084D-BD7A-42B7047EA76B}" type="presParOf" srcId="{BBE0D721-FACE-8A44-9636-83E878293134}" destId="{CB4B856B-385D-4240-A743-7F6D440B15FF}" srcOrd="0" destOrd="0" presId="urn:microsoft.com/office/officeart/2008/layout/LinedList"/>
    <dgm:cxn modelId="{44050ADB-96AD-C444-93EF-D899CE682AFB}" type="presParOf" srcId="{BBE0D721-FACE-8A44-9636-83E878293134}" destId="{08F48FF5-7D7B-DF49-A37D-48FBF4E114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F134E-3F90-4F11-8CA2-74BF727C972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62869B-7E0E-43EB-91C8-840862262AB5}">
      <dgm:prSet custT="1"/>
      <dgm:spPr/>
      <dgm:t>
        <a:bodyPr/>
        <a:lstStyle/>
        <a:p>
          <a:r>
            <a:rPr lang="es-ES" sz="2400" dirty="0">
              <a:solidFill>
                <a:srgbClr val="621131"/>
              </a:solidFill>
            </a:rPr>
            <a:t>T</a:t>
          </a:r>
          <a:r>
            <a:rPr lang="en-US" sz="2400" dirty="0" err="1">
              <a:solidFill>
                <a:srgbClr val="621131"/>
              </a:solidFill>
            </a:rPr>
            <a:t>alleres</a:t>
          </a:r>
          <a:r>
            <a:rPr lang="en-US" sz="2400" dirty="0">
              <a:solidFill>
                <a:srgbClr val="621131"/>
              </a:solidFill>
            </a:rPr>
            <a:t> </a:t>
          </a:r>
          <a:r>
            <a:rPr lang="en-US" sz="2400" dirty="0" err="1">
              <a:solidFill>
                <a:srgbClr val="621131"/>
              </a:solidFill>
            </a:rPr>
            <a:t>didácticos</a:t>
          </a:r>
          <a:r>
            <a:rPr lang="en-US" sz="2400" dirty="0">
              <a:solidFill>
                <a:srgbClr val="621131"/>
              </a:solidFill>
            </a:rPr>
            <a:t>, </a:t>
          </a:r>
          <a:r>
            <a:rPr lang="en-US" sz="2400" dirty="0" err="1">
              <a:solidFill>
                <a:srgbClr val="621131"/>
              </a:solidFill>
            </a:rPr>
            <a:t>artísticos</a:t>
          </a:r>
          <a:r>
            <a:rPr lang="en-US" sz="2400" dirty="0">
              <a:solidFill>
                <a:srgbClr val="621131"/>
              </a:solidFill>
            </a:rPr>
            <a:t> o </a:t>
          </a:r>
          <a:r>
            <a:rPr lang="en-US" sz="2400" dirty="0" err="1">
              <a:solidFill>
                <a:srgbClr val="621131"/>
              </a:solidFill>
            </a:rPr>
            <a:t>tecnológicos</a:t>
          </a:r>
          <a:endParaRPr lang="en-US" sz="2400" dirty="0">
            <a:solidFill>
              <a:srgbClr val="621131"/>
            </a:solidFill>
          </a:endParaRPr>
        </a:p>
      </dgm:t>
    </dgm:pt>
    <dgm:pt modelId="{441421ED-8C64-43FE-BD88-08A9B2ABEA47}" type="parTrans" cxnId="{1B1519BB-4242-49CE-853B-4CD6389F95A2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9E01C8A9-47A3-4A30-9017-92CD2AFC3CF1}" type="sibTrans" cxnId="{1B1519BB-4242-49CE-853B-4CD6389F95A2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5575C38A-6513-4A6A-9970-8CBC4AA4A020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Áreas de </a:t>
          </a:r>
          <a:r>
            <a:rPr lang="es-ES" sz="2400">
              <a:solidFill>
                <a:srgbClr val="621131"/>
              </a:solidFill>
            </a:rPr>
            <a:t>cubìculos</a:t>
          </a:r>
          <a:r>
            <a:rPr lang="en-US" sz="2400">
              <a:solidFill>
                <a:srgbClr val="621131"/>
              </a:solidFill>
            </a:rPr>
            <a:t> docente</a:t>
          </a:r>
          <a:r>
            <a:rPr lang="es-ES" sz="2400">
              <a:solidFill>
                <a:srgbClr val="621131"/>
              </a:solidFill>
            </a:rPr>
            <a:t>s, tutorías</a:t>
          </a:r>
          <a:r>
            <a:rPr lang="en-US" sz="2400">
              <a:solidFill>
                <a:srgbClr val="621131"/>
              </a:solidFill>
            </a:rPr>
            <a:t> o unidades anexas</a:t>
          </a:r>
        </a:p>
      </dgm:t>
    </dgm:pt>
    <dgm:pt modelId="{15A94378-7955-454D-9096-E3749DA538AB}" type="parTrans" cxnId="{58E47870-4193-4B2D-B925-AECCDB35857C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A977830E-EB61-4369-82A1-AB1CAA3FEFB4}" type="sibTrans" cxnId="{58E47870-4193-4B2D-B925-AECCDB35857C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05E5E012-81EC-4BA7-BA9E-917E20E8E548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Espacios de inclusión o atención a la diversidad</a:t>
          </a:r>
        </a:p>
      </dgm:t>
    </dgm:pt>
    <dgm:pt modelId="{E19A9A9A-8DA9-47B5-AA28-65A8D140810B}" type="parTrans" cxnId="{98CB8846-E089-4F03-A8F9-9BCBAA3150EB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DC293021-3B9B-476B-B79E-8A634D529F4D}" type="sibTrans" cxnId="{98CB8846-E089-4F03-A8F9-9BCBAA3150EB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A0D26297-E896-4698-A9A8-52CED8E13598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Indicar equipamiento disponible y uso actual.</a:t>
          </a:r>
        </a:p>
      </dgm:t>
    </dgm:pt>
    <dgm:pt modelId="{8600AB80-5FE5-4DEC-9645-6C7C009896D2}" type="parTrans" cxnId="{8AE867C8-6B74-4F52-88FF-E20998770A00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06999663-986C-4E53-990E-B4FAD0778FC0}" type="sibTrans" cxnId="{8AE867C8-6B74-4F52-88FF-E20998770A00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67534758-08C8-C946-9565-2D18E387AEA7}" type="pres">
      <dgm:prSet presAssocID="{E7DF134E-3F90-4F11-8CA2-74BF727C9727}" presName="vert0" presStyleCnt="0">
        <dgm:presLayoutVars>
          <dgm:dir/>
          <dgm:animOne val="branch"/>
          <dgm:animLvl val="lvl"/>
        </dgm:presLayoutVars>
      </dgm:prSet>
      <dgm:spPr/>
    </dgm:pt>
    <dgm:pt modelId="{7E7644B1-512B-3C49-A9E3-2F4611D96B4F}" type="pres">
      <dgm:prSet presAssocID="{3862869B-7E0E-43EB-91C8-840862262AB5}" presName="thickLine" presStyleLbl="alignNode1" presStyleIdx="0" presStyleCnt="4"/>
      <dgm:spPr/>
    </dgm:pt>
    <dgm:pt modelId="{29563093-3590-5640-8D4F-F6ADA13A0126}" type="pres">
      <dgm:prSet presAssocID="{3862869B-7E0E-43EB-91C8-840862262AB5}" presName="horz1" presStyleCnt="0"/>
      <dgm:spPr/>
    </dgm:pt>
    <dgm:pt modelId="{4CA7D777-8E9C-6A4D-AF7C-2607E343A2B5}" type="pres">
      <dgm:prSet presAssocID="{3862869B-7E0E-43EB-91C8-840862262AB5}" presName="tx1" presStyleLbl="revTx" presStyleIdx="0" presStyleCnt="4"/>
      <dgm:spPr/>
    </dgm:pt>
    <dgm:pt modelId="{0DB1BD98-97F2-B44A-8522-6F0C975CEAD4}" type="pres">
      <dgm:prSet presAssocID="{3862869B-7E0E-43EB-91C8-840862262AB5}" presName="vert1" presStyleCnt="0"/>
      <dgm:spPr/>
    </dgm:pt>
    <dgm:pt modelId="{A2ED075E-9806-1845-A1FF-8EBC271BD458}" type="pres">
      <dgm:prSet presAssocID="{5575C38A-6513-4A6A-9970-8CBC4AA4A020}" presName="thickLine" presStyleLbl="alignNode1" presStyleIdx="1" presStyleCnt="4"/>
      <dgm:spPr/>
    </dgm:pt>
    <dgm:pt modelId="{E2A108D4-3858-9942-B1AC-315A4E144459}" type="pres">
      <dgm:prSet presAssocID="{5575C38A-6513-4A6A-9970-8CBC4AA4A020}" presName="horz1" presStyleCnt="0"/>
      <dgm:spPr/>
    </dgm:pt>
    <dgm:pt modelId="{6A24C4A5-D6CA-FB47-ACAC-41526FA84822}" type="pres">
      <dgm:prSet presAssocID="{5575C38A-6513-4A6A-9970-8CBC4AA4A020}" presName="tx1" presStyleLbl="revTx" presStyleIdx="1" presStyleCnt="4"/>
      <dgm:spPr/>
    </dgm:pt>
    <dgm:pt modelId="{1A506B0F-3E69-4045-A083-3DFF468F1154}" type="pres">
      <dgm:prSet presAssocID="{5575C38A-6513-4A6A-9970-8CBC4AA4A020}" presName="vert1" presStyleCnt="0"/>
      <dgm:spPr/>
    </dgm:pt>
    <dgm:pt modelId="{9E48DE5C-594A-E34D-BFB9-A71EF8CDB94C}" type="pres">
      <dgm:prSet presAssocID="{05E5E012-81EC-4BA7-BA9E-917E20E8E548}" presName="thickLine" presStyleLbl="alignNode1" presStyleIdx="2" presStyleCnt="4"/>
      <dgm:spPr/>
    </dgm:pt>
    <dgm:pt modelId="{7FC32CD1-FC4F-7A49-A556-ED21CC608EE7}" type="pres">
      <dgm:prSet presAssocID="{05E5E012-81EC-4BA7-BA9E-917E20E8E548}" presName="horz1" presStyleCnt="0"/>
      <dgm:spPr/>
    </dgm:pt>
    <dgm:pt modelId="{36ECAED2-1EB7-F841-9745-7F5D8F65B829}" type="pres">
      <dgm:prSet presAssocID="{05E5E012-81EC-4BA7-BA9E-917E20E8E548}" presName="tx1" presStyleLbl="revTx" presStyleIdx="2" presStyleCnt="4"/>
      <dgm:spPr/>
    </dgm:pt>
    <dgm:pt modelId="{4957AC52-E8F9-4245-B72B-12DAEF0A0CCF}" type="pres">
      <dgm:prSet presAssocID="{05E5E012-81EC-4BA7-BA9E-917E20E8E548}" presName="vert1" presStyleCnt="0"/>
      <dgm:spPr/>
    </dgm:pt>
    <dgm:pt modelId="{CD15C46F-8BDF-8645-BCF4-48F5F040154A}" type="pres">
      <dgm:prSet presAssocID="{A0D26297-E896-4698-A9A8-52CED8E13598}" presName="thickLine" presStyleLbl="alignNode1" presStyleIdx="3" presStyleCnt="4"/>
      <dgm:spPr/>
    </dgm:pt>
    <dgm:pt modelId="{29D3EA84-00BA-CF45-8451-899823A4424B}" type="pres">
      <dgm:prSet presAssocID="{A0D26297-E896-4698-A9A8-52CED8E13598}" presName="horz1" presStyleCnt="0"/>
      <dgm:spPr/>
    </dgm:pt>
    <dgm:pt modelId="{BCBBCF49-A23B-8F47-BB33-8C740DF68FEB}" type="pres">
      <dgm:prSet presAssocID="{A0D26297-E896-4698-A9A8-52CED8E13598}" presName="tx1" presStyleLbl="revTx" presStyleIdx="3" presStyleCnt="4"/>
      <dgm:spPr/>
    </dgm:pt>
    <dgm:pt modelId="{AC4A68CD-E5E2-CC49-803C-CDBA064DBAF3}" type="pres">
      <dgm:prSet presAssocID="{A0D26297-E896-4698-A9A8-52CED8E13598}" presName="vert1" presStyleCnt="0"/>
      <dgm:spPr/>
    </dgm:pt>
  </dgm:ptLst>
  <dgm:cxnLst>
    <dgm:cxn modelId="{E6806801-F014-304E-9F6B-E59542657AC7}" type="presOf" srcId="{05E5E012-81EC-4BA7-BA9E-917E20E8E548}" destId="{36ECAED2-1EB7-F841-9745-7F5D8F65B829}" srcOrd="0" destOrd="0" presId="urn:microsoft.com/office/officeart/2008/layout/LinedList"/>
    <dgm:cxn modelId="{CAFAF813-9E11-A44F-B6E9-F03FE823FBAD}" type="presOf" srcId="{E7DF134E-3F90-4F11-8CA2-74BF727C9727}" destId="{67534758-08C8-C946-9565-2D18E387AEA7}" srcOrd="0" destOrd="0" presId="urn:microsoft.com/office/officeart/2008/layout/LinedList"/>
    <dgm:cxn modelId="{AEA12018-A7D1-4D44-AAD5-E06134B1881F}" type="presOf" srcId="{3862869B-7E0E-43EB-91C8-840862262AB5}" destId="{4CA7D777-8E9C-6A4D-AF7C-2607E343A2B5}" srcOrd="0" destOrd="0" presId="urn:microsoft.com/office/officeart/2008/layout/LinedList"/>
    <dgm:cxn modelId="{6689ED5F-C5F3-A941-A38F-677BBCD288DB}" type="presOf" srcId="{5575C38A-6513-4A6A-9970-8CBC4AA4A020}" destId="{6A24C4A5-D6CA-FB47-ACAC-41526FA84822}" srcOrd="0" destOrd="0" presId="urn:microsoft.com/office/officeart/2008/layout/LinedList"/>
    <dgm:cxn modelId="{98CB8846-E089-4F03-A8F9-9BCBAA3150EB}" srcId="{E7DF134E-3F90-4F11-8CA2-74BF727C9727}" destId="{05E5E012-81EC-4BA7-BA9E-917E20E8E548}" srcOrd="2" destOrd="0" parTransId="{E19A9A9A-8DA9-47B5-AA28-65A8D140810B}" sibTransId="{DC293021-3B9B-476B-B79E-8A634D529F4D}"/>
    <dgm:cxn modelId="{58E47870-4193-4B2D-B925-AECCDB35857C}" srcId="{E7DF134E-3F90-4F11-8CA2-74BF727C9727}" destId="{5575C38A-6513-4A6A-9970-8CBC4AA4A020}" srcOrd="1" destOrd="0" parTransId="{15A94378-7955-454D-9096-E3749DA538AB}" sibTransId="{A977830E-EB61-4369-82A1-AB1CAA3FEFB4}"/>
    <dgm:cxn modelId="{1B1519BB-4242-49CE-853B-4CD6389F95A2}" srcId="{E7DF134E-3F90-4F11-8CA2-74BF727C9727}" destId="{3862869B-7E0E-43EB-91C8-840862262AB5}" srcOrd="0" destOrd="0" parTransId="{441421ED-8C64-43FE-BD88-08A9B2ABEA47}" sibTransId="{9E01C8A9-47A3-4A30-9017-92CD2AFC3CF1}"/>
    <dgm:cxn modelId="{8AE867C8-6B74-4F52-88FF-E20998770A00}" srcId="{E7DF134E-3F90-4F11-8CA2-74BF727C9727}" destId="{A0D26297-E896-4698-A9A8-52CED8E13598}" srcOrd="3" destOrd="0" parTransId="{8600AB80-5FE5-4DEC-9645-6C7C009896D2}" sibTransId="{06999663-986C-4E53-990E-B4FAD0778FC0}"/>
    <dgm:cxn modelId="{8793DCD8-7480-344F-A823-B551B7AE5E1F}" type="presOf" srcId="{A0D26297-E896-4698-A9A8-52CED8E13598}" destId="{BCBBCF49-A23B-8F47-BB33-8C740DF68FEB}" srcOrd="0" destOrd="0" presId="urn:microsoft.com/office/officeart/2008/layout/LinedList"/>
    <dgm:cxn modelId="{60C5BCD5-6F0E-7341-9240-14CA6849E65E}" type="presParOf" srcId="{67534758-08C8-C946-9565-2D18E387AEA7}" destId="{7E7644B1-512B-3C49-A9E3-2F4611D96B4F}" srcOrd="0" destOrd="0" presId="urn:microsoft.com/office/officeart/2008/layout/LinedList"/>
    <dgm:cxn modelId="{0F897AB0-C3DA-6441-8CC7-A93046A56289}" type="presParOf" srcId="{67534758-08C8-C946-9565-2D18E387AEA7}" destId="{29563093-3590-5640-8D4F-F6ADA13A0126}" srcOrd="1" destOrd="0" presId="urn:microsoft.com/office/officeart/2008/layout/LinedList"/>
    <dgm:cxn modelId="{07EF1296-B025-AC4E-AD20-D8C55AE70106}" type="presParOf" srcId="{29563093-3590-5640-8D4F-F6ADA13A0126}" destId="{4CA7D777-8E9C-6A4D-AF7C-2607E343A2B5}" srcOrd="0" destOrd="0" presId="urn:microsoft.com/office/officeart/2008/layout/LinedList"/>
    <dgm:cxn modelId="{5A345724-7B31-B84C-A7C2-74B5CFCC4319}" type="presParOf" srcId="{29563093-3590-5640-8D4F-F6ADA13A0126}" destId="{0DB1BD98-97F2-B44A-8522-6F0C975CEAD4}" srcOrd="1" destOrd="0" presId="urn:microsoft.com/office/officeart/2008/layout/LinedList"/>
    <dgm:cxn modelId="{9EA80F54-D65F-FC4D-9A69-37D00CB17830}" type="presParOf" srcId="{67534758-08C8-C946-9565-2D18E387AEA7}" destId="{A2ED075E-9806-1845-A1FF-8EBC271BD458}" srcOrd="2" destOrd="0" presId="urn:microsoft.com/office/officeart/2008/layout/LinedList"/>
    <dgm:cxn modelId="{81D0C9CE-16E7-2D42-AFF2-00F0F425230E}" type="presParOf" srcId="{67534758-08C8-C946-9565-2D18E387AEA7}" destId="{E2A108D4-3858-9942-B1AC-315A4E144459}" srcOrd="3" destOrd="0" presId="urn:microsoft.com/office/officeart/2008/layout/LinedList"/>
    <dgm:cxn modelId="{A5B70C62-786C-1941-A55F-095F5055DB4B}" type="presParOf" srcId="{E2A108D4-3858-9942-B1AC-315A4E144459}" destId="{6A24C4A5-D6CA-FB47-ACAC-41526FA84822}" srcOrd="0" destOrd="0" presId="urn:microsoft.com/office/officeart/2008/layout/LinedList"/>
    <dgm:cxn modelId="{CEF8F853-E01D-5E46-83AD-44CDF9B5821C}" type="presParOf" srcId="{E2A108D4-3858-9942-B1AC-315A4E144459}" destId="{1A506B0F-3E69-4045-A083-3DFF468F1154}" srcOrd="1" destOrd="0" presId="urn:microsoft.com/office/officeart/2008/layout/LinedList"/>
    <dgm:cxn modelId="{D6D6780F-95B1-5F40-B795-EB15D55D9B0E}" type="presParOf" srcId="{67534758-08C8-C946-9565-2D18E387AEA7}" destId="{9E48DE5C-594A-E34D-BFB9-A71EF8CDB94C}" srcOrd="4" destOrd="0" presId="urn:microsoft.com/office/officeart/2008/layout/LinedList"/>
    <dgm:cxn modelId="{719BD612-B189-4040-BCF9-19B20E477C1D}" type="presParOf" srcId="{67534758-08C8-C946-9565-2D18E387AEA7}" destId="{7FC32CD1-FC4F-7A49-A556-ED21CC608EE7}" srcOrd="5" destOrd="0" presId="urn:microsoft.com/office/officeart/2008/layout/LinedList"/>
    <dgm:cxn modelId="{E7E181A2-690B-4048-8928-0590004C4D7D}" type="presParOf" srcId="{7FC32CD1-FC4F-7A49-A556-ED21CC608EE7}" destId="{36ECAED2-1EB7-F841-9745-7F5D8F65B829}" srcOrd="0" destOrd="0" presId="urn:microsoft.com/office/officeart/2008/layout/LinedList"/>
    <dgm:cxn modelId="{7932F7B8-43E7-694E-96C0-65C7563BF3F2}" type="presParOf" srcId="{7FC32CD1-FC4F-7A49-A556-ED21CC608EE7}" destId="{4957AC52-E8F9-4245-B72B-12DAEF0A0CCF}" srcOrd="1" destOrd="0" presId="urn:microsoft.com/office/officeart/2008/layout/LinedList"/>
    <dgm:cxn modelId="{425C24A6-F3BC-534C-9E76-188EE9258778}" type="presParOf" srcId="{67534758-08C8-C946-9565-2D18E387AEA7}" destId="{CD15C46F-8BDF-8645-BCF4-48F5F040154A}" srcOrd="6" destOrd="0" presId="urn:microsoft.com/office/officeart/2008/layout/LinedList"/>
    <dgm:cxn modelId="{8F66C594-C8F3-AF43-82F2-1FC930287135}" type="presParOf" srcId="{67534758-08C8-C946-9565-2D18E387AEA7}" destId="{29D3EA84-00BA-CF45-8451-899823A4424B}" srcOrd="7" destOrd="0" presId="urn:microsoft.com/office/officeart/2008/layout/LinedList"/>
    <dgm:cxn modelId="{624A656F-0D16-1645-86C6-CE24D0DE42CA}" type="presParOf" srcId="{29D3EA84-00BA-CF45-8451-899823A4424B}" destId="{BCBBCF49-A23B-8F47-BB33-8C740DF68FEB}" srcOrd="0" destOrd="0" presId="urn:microsoft.com/office/officeart/2008/layout/LinedList"/>
    <dgm:cxn modelId="{B1B47020-A150-A146-9C13-3329DCED95FC}" type="presParOf" srcId="{29D3EA84-00BA-CF45-8451-899823A4424B}" destId="{AC4A68CD-E5E2-CC49-803C-CDBA064DBAF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787B07-DA66-43DF-AE35-DC5B42C77D8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AE3D816-73A2-4560-A3C4-5AF416C5C5B3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Fotografías de:</a:t>
          </a:r>
        </a:p>
      </dgm:t>
    </dgm:pt>
    <dgm:pt modelId="{1F00E161-7114-4B69-B3C2-F2BEF473A022}" type="parTrans" cxnId="{F6E7B7C1-44FF-4A8D-AFB1-E40A93BD996C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0CFB424B-CBCA-4452-91EE-89D3B8DC052A}" type="sibTrans" cxnId="{F6E7B7C1-44FF-4A8D-AFB1-E40A93BD996C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E3730E58-9041-4770-812E-ACC17A2DD71A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Daños estructurales, mobiliario deteriorado, filtraciones, grietas, etc.</a:t>
          </a:r>
        </a:p>
      </dgm:t>
    </dgm:pt>
    <dgm:pt modelId="{F928AE7E-D71E-46B2-8C2E-FFBDBBFF05C3}" type="parTrans" cxnId="{E5E61500-36BA-430F-8C11-BEBFD30C2B28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74E533F3-C9F5-4B11-9ABE-41E37DB76F38}" type="sibTrans" cxnId="{E5E61500-36BA-430F-8C11-BEBFD30C2B28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B87B57D0-ED50-451E-83D5-65DC7416F18D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Áreas que requieren ampliación o rehabilitación.</a:t>
          </a:r>
        </a:p>
      </dgm:t>
    </dgm:pt>
    <dgm:pt modelId="{E060993F-0C28-4D2A-9C13-C767F3955102}" type="parTrans" cxnId="{4DA0DD6A-46D5-4D3E-AEBD-2C586DF9251E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12B91EAA-71D3-49A5-A91A-D26127CF350E}" type="sibTrans" cxnId="{4DA0DD6A-46D5-4D3E-AEBD-2C586DF9251E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BB5E3284-0A9C-429E-8212-36FB6EBC5F65}">
      <dgm:prSet/>
      <dgm:spPr/>
      <dgm:t>
        <a:bodyPr/>
        <a:lstStyle/>
        <a:p>
          <a:r>
            <a:rPr lang="en-US">
              <a:solidFill>
                <a:srgbClr val="621131"/>
              </a:solidFill>
            </a:rPr>
            <a:t>Comentario: describir afectación y posibles riesgos.</a:t>
          </a:r>
        </a:p>
      </dgm:t>
    </dgm:pt>
    <dgm:pt modelId="{CC1CE0A7-A61E-4DE1-B288-5F1950CFD539}" type="parTrans" cxnId="{533D972B-CAC5-432B-8227-593A6FE04C4D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7046049F-0F9D-422E-8391-BC7A9DD545A9}" type="sibTrans" cxnId="{533D972B-CAC5-432B-8227-593A6FE04C4D}">
      <dgm:prSet/>
      <dgm:spPr/>
      <dgm:t>
        <a:bodyPr/>
        <a:lstStyle/>
        <a:p>
          <a:endParaRPr lang="en-US">
            <a:solidFill>
              <a:srgbClr val="621131"/>
            </a:solidFill>
          </a:endParaRPr>
        </a:p>
      </dgm:t>
    </dgm:pt>
    <dgm:pt modelId="{BBEA3FF8-C381-E042-BA03-D8F99C8D89C8}" type="pres">
      <dgm:prSet presAssocID="{5B787B07-DA66-43DF-AE35-DC5B42C77D84}" presName="vert0" presStyleCnt="0">
        <dgm:presLayoutVars>
          <dgm:dir/>
          <dgm:animOne val="branch"/>
          <dgm:animLvl val="lvl"/>
        </dgm:presLayoutVars>
      </dgm:prSet>
      <dgm:spPr/>
    </dgm:pt>
    <dgm:pt modelId="{054C1D3E-521A-9948-B88F-CAE7068A7FFE}" type="pres">
      <dgm:prSet presAssocID="{AAE3D816-73A2-4560-A3C4-5AF416C5C5B3}" presName="thickLine" presStyleLbl="alignNode1" presStyleIdx="0" presStyleCnt="4"/>
      <dgm:spPr/>
    </dgm:pt>
    <dgm:pt modelId="{14EB45EA-536F-9C44-8DBD-81C4593E1929}" type="pres">
      <dgm:prSet presAssocID="{AAE3D816-73A2-4560-A3C4-5AF416C5C5B3}" presName="horz1" presStyleCnt="0"/>
      <dgm:spPr/>
    </dgm:pt>
    <dgm:pt modelId="{E2A51DA4-25A5-8549-BAFB-1CBBAD58B34C}" type="pres">
      <dgm:prSet presAssocID="{AAE3D816-73A2-4560-A3C4-5AF416C5C5B3}" presName="tx1" presStyleLbl="revTx" presStyleIdx="0" presStyleCnt="4"/>
      <dgm:spPr/>
    </dgm:pt>
    <dgm:pt modelId="{A6E796AA-D9BE-504A-A162-588FB1C935D4}" type="pres">
      <dgm:prSet presAssocID="{AAE3D816-73A2-4560-A3C4-5AF416C5C5B3}" presName="vert1" presStyleCnt="0"/>
      <dgm:spPr/>
    </dgm:pt>
    <dgm:pt modelId="{FCCC8A01-FB92-0A4B-8B0E-A23AF8E7163B}" type="pres">
      <dgm:prSet presAssocID="{E3730E58-9041-4770-812E-ACC17A2DD71A}" presName="thickLine" presStyleLbl="alignNode1" presStyleIdx="1" presStyleCnt="4"/>
      <dgm:spPr/>
    </dgm:pt>
    <dgm:pt modelId="{12A36501-0D21-6D49-94A8-35BBB21694BD}" type="pres">
      <dgm:prSet presAssocID="{E3730E58-9041-4770-812E-ACC17A2DD71A}" presName="horz1" presStyleCnt="0"/>
      <dgm:spPr/>
    </dgm:pt>
    <dgm:pt modelId="{DDD97ABA-D34B-A345-B682-D13542B1D58F}" type="pres">
      <dgm:prSet presAssocID="{E3730E58-9041-4770-812E-ACC17A2DD71A}" presName="tx1" presStyleLbl="revTx" presStyleIdx="1" presStyleCnt="4"/>
      <dgm:spPr/>
    </dgm:pt>
    <dgm:pt modelId="{A73E5797-6C5C-CF44-B5E3-2729189F3877}" type="pres">
      <dgm:prSet presAssocID="{E3730E58-9041-4770-812E-ACC17A2DD71A}" presName="vert1" presStyleCnt="0"/>
      <dgm:spPr/>
    </dgm:pt>
    <dgm:pt modelId="{82B118F4-946C-9B4C-8CB7-BD6633140E51}" type="pres">
      <dgm:prSet presAssocID="{B87B57D0-ED50-451E-83D5-65DC7416F18D}" presName="thickLine" presStyleLbl="alignNode1" presStyleIdx="2" presStyleCnt="4"/>
      <dgm:spPr/>
    </dgm:pt>
    <dgm:pt modelId="{3BF2C0CC-E86A-344A-9596-12BB850D0D70}" type="pres">
      <dgm:prSet presAssocID="{B87B57D0-ED50-451E-83D5-65DC7416F18D}" presName="horz1" presStyleCnt="0"/>
      <dgm:spPr/>
    </dgm:pt>
    <dgm:pt modelId="{A13555C0-6DD0-5C4E-B0E1-DB4D61F895FA}" type="pres">
      <dgm:prSet presAssocID="{B87B57D0-ED50-451E-83D5-65DC7416F18D}" presName="tx1" presStyleLbl="revTx" presStyleIdx="2" presStyleCnt="4"/>
      <dgm:spPr/>
    </dgm:pt>
    <dgm:pt modelId="{10BCE90C-12E4-104E-9C5D-DBCBC041C715}" type="pres">
      <dgm:prSet presAssocID="{B87B57D0-ED50-451E-83D5-65DC7416F18D}" presName="vert1" presStyleCnt="0"/>
      <dgm:spPr/>
    </dgm:pt>
    <dgm:pt modelId="{373B28AA-3EF7-884F-BDC6-F2E186740E68}" type="pres">
      <dgm:prSet presAssocID="{BB5E3284-0A9C-429E-8212-36FB6EBC5F65}" presName="thickLine" presStyleLbl="alignNode1" presStyleIdx="3" presStyleCnt="4"/>
      <dgm:spPr/>
    </dgm:pt>
    <dgm:pt modelId="{5FF43EAC-B4A9-184C-9673-0FFBA61157A0}" type="pres">
      <dgm:prSet presAssocID="{BB5E3284-0A9C-429E-8212-36FB6EBC5F65}" presName="horz1" presStyleCnt="0"/>
      <dgm:spPr/>
    </dgm:pt>
    <dgm:pt modelId="{D1F32F29-00BC-0143-971E-403F7F82E8BE}" type="pres">
      <dgm:prSet presAssocID="{BB5E3284-0A9C-429E-8212-36FB6EBC5F65}" presName="tx1" presStyleLbl="revTx" presStyleIdx="3" presStyleCnt="4"/>
      <dgm:spPr/>
    </dgm:pt>
    <dgm:pt modelId="{9FC1F988-087B-7C43-96F3-A78B1E534FC6}" type="pres">
      <dgm:prSet presAssocID="{BB5E3284-0A9C-429E-8212-36FB6EBC5F65}" presName="vert1" presStyleCnt="0"/>
      <dgm:spPr/>
    </dgm:pt>
  </dgm:ptLst>
  <dgm:cxnLst>
    <dgm:cxn modelId="{E5E61500-36BA-430F-8C11-BEBFD30C2B28}" srcId="{5B787B07-DA66-43DF-AE35-DC5B42C77D84}" destId="{E3730E58-9041-4770-812E-ACC17A2DD71A}" srcOrd="1" destOrd="0" parTransId="{F928AE7E-D71E-46B2-8C2E-FFBDBBFF05C3}" sibTransId="{74E533F3-C9F5-4B11-9ABE-41E37DB76F38}"/>
    <dgm:cxn modelId="{DEFB5007-BF1A-9245-B9DB-DA5DD8A7AC3C}" type="presOf" srcId="{5B787B07-DA66-43DF-AE35-DC5B42C77D84}" destId="{BBEA3FF8-C381-E042-BA03-D8F99C8D89C8}" srcOrd="0" destOrd="0" presId="urn:microsoft.com/office/officeart/2008/layout/LinedList"/>
    <dgm:cxn modelId="{19D9040B-B38D-3245-A3B2-6C013B2D3B65}" type="presOf" srcId="{BB5E3284-0A9C-429E-8212-36FB6EBC5F65}" destId="{D1F32F29-00BC-0143-971E-403F7F82E8BE}" srcOrd="0" destOrd="0" presId="urn:microsoft.com/office/officeart/2008/layout/LinedList"/>
    <dgm:cxn modelId="{533D972B-CAC5-432B-8227-593A6FE04C4D}" srcId="{5B787B07-DA66-43DF-AE35-DC5B42C77D84}" destId="{BB5E3284-0A9C-429E-8212-36FB6EBC5F65}" srcOrd="3" destOrd="0" parTransId="{CC1CE0A7-A61E-4DE1-B288-5F1950CFD539}" sibTransId="{7046049F-0F9D-422E-8391-BC7A9DD545A9}"/>
    <dgm:cxn modelId="{4DA0DD6A-46D5-4D3E-AEBD-2C586DF9251E}" srcId="{5B787B07-DA66-43DF-AE35-DC5B42C77D84}" destId="{B87B57D0-ED50-451E-83D5-65DC7416F18D}" srcOrd="2" destOrd="0" parTransId="{E060993F-0C28-4D2A-9C13-C767F3955102}" sibTransId="{12B91EAA-71D3-49A5-A91A-D26127CF350E}"/>
    <dgm:cxn modelId="{F18A2F4F-EE11-F24B-958C-D98BAC040D61}" type="presOf" srcId="{B87B57D0-ED50-451E-83D5-65DC7416F18D}" destId="{A13555C0-6DD0-5C4E-B0E1-DB4D61F895FA}" srcOrd="0" destOrd="0" presId="urn:microsoft.com/office/officeart/2008/layout/LinedList"/>
    <dgm:cxn modelId="{DC01B7AB-9F9F-004E-ABE2-96681CB8388E}" type="presOf" srcId="{AAE3D816-73A2-4560-A3C4-5AF416C5C5B3}" destId="{E2A51DA4-25A5-8549-BAFB-1CBBAD58B34C}" srcOrd="0" destOrd="0" presId="urn:microsoft.com/office/officeart/2008/layout/LinedList"/>
    <dgm:cxn modelId="{F6E7B7C1-44FF-4A8D-AFB1-E40A93BD996C}" srcId="{5B787B07-DA66-43DF-AE35-DC5B42C77D84}" destId="{AAE3D816-73A2-4560-A3C4-5AF416C5C5B3}" srcOrd="0" destOrd="0" parTransId="{1F00E161-7114-4B69-B3C2-F2BEF473A022}" sibTransId="{0CFB424B-CBCA-4452-91EE-89D3B8DC052A}"/>
    <dgm:cxn modelId="{5C8020C3-1F61-744B-B1B6-09FEAA066D47}" type="presOf" srcId="{E3730E58-9041-4770-812E-ACC17A2DD71A}" destId="{DDD97ABA-D34B-A345-B682-D13542B1D58F}" srcOrd="0" destOrd="0" presId="urn:microsoft.com/office/officeart/2008/layout/LinedList"/>
    <dgm:cxn modelId="{73BDA4E1-B8A9-174A-9F1E-ADB99E52F7D4}" type="presParOf" srcId="{BBEA3FF8-C381-E042-BA03-D8F99C8D89C8}" destId="{054C1D3E-521A-9948-B88F-CAE7068A7FFE}" srcOrd="0" destOrd="0" presId="urn:microsoft.com/office/officeart/2008/layout/LinedList"/>
    <dgm:cxn modelId="{C8259817-D6FA-B141-98A4-B019A56D7095}" type="presParOf" srcId="{BBEA3FF8-C381-E042-BA03-D8F99C8D89C8}" destId="{14EB45EA-536F-9C44-8DBD-81C4593E1929}" srcOrd="1" destOrd="0" presId="urn:microsoft.com/office/officeart/2008/layout/LinedList"/>
    <dgm:cxn modelId="{66901FC1-B0EF-294E-B338-992CA273FA88}" type="presParOf" srcId="{14EB45EA-536F-9C44-8DBD-81C4593E1929}" destId="{E2A51DA4-25A5-8549-BAFB-1CBBAD58B34C}" srcOrd="0" destOrd="0" presId="urn:microsoft.com/office/officeart/2008/layout/LinedList"/>
    <dgm:cxn modelId="{E5B1E109-8408-7F4D-A1DC-4721C02A18BE}" type="presParOf" srcId="{14EB45EA-536F-9C44-8DBD-81C4593E1929}" destId="{A6E796AA-D9BE-504A-A162-588FB1C935D4}" srcOrd="1" destOrd="0" presId="urn:microsoft.com/office/officeart/2008/layout/LinedList"/>
    <dgm:cxn modelId="{AEDE476F-118F-6148-BC6F-FC468817F2D0}" type="presParOf" srcId="{BBEA3FF8-C381-E042-BA03-D8F99C8D89C8}" destId="{FCCC8A01-FB92-0A4B-8B0E-A23AF8E7163B}" srcOrd="2" destOrd="0" presId="urn:microsoft.com/office/officeart/2008/layout/LinedList"/>
    <dgm:cxn modelId="{C756A2B6-7B24-AF44-AE2D-5B27282BD023}" type="presParOf" srcId="{BBEA3FF8-C381-E042-BA03-D8F99C8D89C8}" destId="{12A36501-0D21-6D49-94A8-35BBB21694BD}" srcOrd="3" destOrd="0" presId="urn:microsoft.com/office/officeart/2008/layout/LinedList"/>
    <dgm:cxn modelId="{3AC52A20-DD49-7545-A6BE-CDA4D4667D9D}" type="presParOf" srcId="{12A36501-0D21-6D49-94A8-35BBB21694BD}" destId="{DDD97ABA-D34B-A345-B682-D13542B1D58F}" srcOrd="0" destOrd="0" presId="urn:microsoft.com/office/officeart/2008/layout/LinedList"/>
    <dgm:cxn modelId="{B200B5B1-3282-1843-97AC-BB913BD3B7D0}" type="presParOf" srcId="{12A36501-0D21-6D49-94A8-35BBB21694BD}" destId="{A73E5797-6C5C-CF44-B5E3-2729189F3877}" srcOrd="1" destOrd="0" presId="urn:microsoft.com/office/officeart/2008/layout/LinedList"/>
    <dgm:cxn modelId="{8D5AD8D4-4927-0644-B4D2-8DF5726EC49A}" type="presParOf" srcId="{BBEA3FF8-C381-E042-BA03-D8F99C8D89C8}" destId="{82B118F4-946C-9B4C-8CB7-BD6633140E51}" srcOrd="4" destOrd="0" presId="urn:microsoft.com/office/officeart/2008/layout/LinedList"/>
    <dgm:cxn modelId="{31E3AB0B-CDD7-194E-A15C-2EAD9C10AA3C}" type="presParOf" srcId="{BBEA3FF8-C381-E042-BA03-D8F99C8D89C8}" destId="{3BF2C0CC-E86A-344A-9596-12BB850D0D70}" srcOrd="5" destOrd="0" presId="urn:microsoft.com/office/officeart/2008/layout/LinedList"/>
    <dgm:cxn modelId="{46A16893-3AD6-AA48-9877-981C932459C4}" type="presParOf" srcId="{3BF2C0CC-E86A-344A-9596-12BB850D0D70}" destId="{A13555C0-6DD0-5C4E-B0E1-DB4D61F895FA}" srcOrd="0" destOrd="0" presId="urn:microsoft.com/office/officeart/2008/layout/LinedList"/>
    <dgm:cxn modelId="{7A656118-A6E5-0442-B8C2-69701D217300}" type="presParOf" srcId="{3BF2C0CC-E86A-344A-9596-12BB850D0D70}" destId="{10BCE90C-12E4-104E-9C5D-DBCBC041C715}" srcOrd="1" destOrd="0" presId="urn:microsoft.com/office/officeart/2008/layout/LinedList"/>
    <dgm:cxn modelId="{7D92A90E-B9A0-7448-9EDE-C90985991181}" type="presParOf" srcId="{BBEA3FF8-C381-E042-BA03-D8F99C8D89C8}" destId="{373B28AA-3EF7-884F-BDC6-F2E186740E68}" srcOrd="6" destOrd="0" presId="urn:microsoft.com/office/officeart/2008/layout/LinedList"/>
    <dgm:cxn modelId="{DC6D80FD-1A2F-0845-BDAE-81991714598D}" type="presParOf" srcId="{BBEA3FF8-C381-E042-BA03-D8F99C8D89C8}" destId="{5FF43EAC-B4A9-184C-9673-0FFBA61157A0}" srcOrd="7" destOrd="0" presId="urn:microsoft.com/office/officeart/2008/layout/LinedList"/>
    <dgm:cxn modelId="{D35C93E1-6B01-924A-A6D7-BC1DEBBE9C71}" type="presParOf" srcId="{5FF43EAC-B4A9-184C-9673-0FFBA61157A0}" destId="{D1F32F29-00BC-0143-971E-403F7F82E8BE}" srcOrd="0" destOrd="0" presId="urn:microsoft.com/office/officeart/2008/layout/LinedList"/>
    <dgm:cxn modelId="{7C3D626C-4F33-9941-9878-46E2B2A49B4F}" type="presParOf" srcId="{5FF43EAC-B4A9-184C-9673-0FFBA61157A0}" destId="{9FC1F988-087B-7C43-96F3-A78B1E534FC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402E3D-FF27-4D30-9FBA-75746C100C6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50BC68-CAAD-4CE2-9C17-961DCCADCBDD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Tabla resumen:</a:t>
          </a:r>
        </a:p>
      </dgm:t>
    </dgm:pt>
    <dgm:pt modelId="{F581BBC7-936D-4A50-8FE6-89229FC60589}" type="parTrans" cxnId="{AC5B575C-985F-4F65-B8C2-E83E7609A203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200D6CFD-2AD5-497C-9EC1-918B4AB27DA3}" type="sibTrans" cxnId="{AC5B575C-985F-4F65-B8C2-E83E7609A203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1A7C8C88-38FF-4F0C-B586-1DF512622565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Número de áreas en buen, regular y mal estado.</a:t>
          </a:r>
        </a:p>
      </dgm:t>
    </dgm:pt>
    <dgm:pt modelId="{922F9D2D-9FBE-4706-A083-937E901F4F90}" type="parTrans" cxnId="{2ABD2FF4-0E09-4055-A6B6-3ACFBDA63CBD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EDA8B200-E6BF-4826-BE3A-2DF0A7B177D8}" type="sibTrans" cxnId="{2ABD2FF4-0E09-4055-A6B6-3ACFBDA63CBD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1A1A94C2-6A2E-4585-B581-8F8E40C4A478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Principales necesidades detectadas.</a:t>
          </a:r>
        </a:p>
      </dgm:t>
    </dgm:pt>
    <dgm:pt modelId="{E1EB6A47-3D63-4113-B22F-27950D1BF90A}" type="parTrans" cxnId="{B584288A-08F6-4E3B-A46D-6A651024F7A5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88C17692-315E-480B-84E6-8F0ABC983A64}" type="sibTrans" cxnId="{B584288A-08F6-4E3B-A46D-6A651024F7A5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47FA18E0-744D-4D12-97C0-D361A6BB6DE1}">
      <dgm:prSet custT="1"/>
      <dgm:spPr/>
      <dgm:t>
        <a:bodyPr/>
        <a:lstStyle/>
        <a:p>
          <a:r>
            <a:rPr lang="en-US" sz="2400">
              <a:solidFill>
                <a:srgbClr val="621131"/>
              </a:solidFill>
            </a:rPr>
            <a:t>Acciones prioritarias de atención.</a:t>
          </a:r>
        </a:p>
      </dgm:t>
    </dgm:pt>
    <dgm:pt modelId="{659FE101-F848-4A27-9925-95E3DA2925FB}" type="parTrans" cxnId="{80C9427B-6DF7-4D25-86A3-E4740D2C81EA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C478A435-92AB-43D2-B45D-13C442553FBA}" type="sibTrans" cxnId="{80C9427B-6DF7-4D25-86A3-E4740D2C81EA}">
      <dgm:prSet/>
      <dgm:spPr/>
      <dgm:t>
        <a:bodyPr/>
        <a:lstStyle/>
        <a:p>
          <a:endParaRPr lang="en-US" sz="1400">
            <a:solidFill>
              <a:srgbClr val="621131"/>
            </a:solidFill>
          </a:endParaRPr>
        </a:p>
      </dgm:t>
    </dgm:pt>
    <dgm:pt modelId="{ACA4EA7E-92DC-1545-8CC8-0D352678D73D}" type="pres">
      <dgm:prSet presAssocID="{79402E3D-FF27-4D30-9FBA-75746C100C6F}" presName="vert0" presStyleCnt="0">
        <dgm:presLayoutVars>
          <dgm:dir/>
          <dgm:animOne val="branch"/>
          <dgm:animLvl val="lvl"/>
        </dgm:presLayoutVars>
      </dgm:prSet>
      <dgm:spPr/>
    </dgm:pt>
    <dgm:pt modelId="{4DED9943-988C-EC49-9FCC-75ED5CEEEE45}" type="pres">
      <dgm:prSet presAssocID="{CC50BC68-CAAD-4CE2-9C17-961DCCADCBDD}" presName="thickLine" presStyleLbl="alignNode1" presStyleIdx="0" presStyleCnt="4"/>
      <dgm:spPr/>
    </dgm:pt>
    <dgm:pt modelId="{3FC58BDE-899B-7242-B97F-AC72F485C918}" type="pres">
      <dgm:prSet presAssocID="{CC50BC68-CAAD-4CE2-9C17-961DCCADCBDD}" presName="horz1" presStyleCnt="0"/>
      <dgm:spPr/>
    </dgm:pt>
    <dgm:pt modelId="{3C5BA5FC-45E1-7646-B9FC-CAF890A4A45B}" type="pres">
      <dgm:prSet presAssocID="{CC50BC68-CAAD-4CE2-9C17-961DCCADCBDD}" presName="tx1" presStyleLbl="revTx" presStyleIdx="0" presStyleCnt="4"/>
      <dgm:spPr/>
    </dgm:pt>
    <dgm:pt modelId="{1EA112E0-7E35-1A40-B7C6-613ED5673133}" type="pres">
      <dgm:prSet presAssocID="{CC50BC68-CAAD-4CE2-9C17-961DCCADCBDD}" presName="vert1" presStyleCnt="0"/>
      <dgm:spPr/>
    </dgm:pt>
    <dgm:pt modelId="{A37CC2AA-C2B8-CF46-9C2B-B12440022BD3}" type="pres">
      <dgm:prSet presAssocID="{1A7C8C88-38FF-4F0C-B586-1DF512622565}" presName="thickLine" presStyleLbl="alignNode1" presStyleIdx="1" presStyleCnt="4"/>
      <dgm:spPr/>
    </dgm:pt>
    <dgm:pt modelId="{5A070A9C-5AB4-F844-BEE8-E5D03B759383}" type="pres">
      <dgm:prSet presAssocID="{1A7C8C88-38FF-4F0C-B586-1DF512622565}" presName="horz1" presStyleCnt="0"/>
      <dgm:spPr/>
    </dgm:pt>
    <dgm:pt modelId="{5A94EB2C-F70E-6E45-B8D0-B02D439DE238}" type="pres">
      <dgm:prSet presAssocID="{1A7C8C88-38FF-4F0C-B586-1DF512622565}" presName="tx1" presStyleLbl="revTx" presStyleIdx="1" presStyleCnt="4"/>
      <dgm:spPr/>
    </dgm:pt>
    <dgm:pt modelId="{92B46BCD-0393-4C4D-9A32-4EAFB0F61B4D}" type="pres">
      <dgm:prSet presAssocID="{1A7C8C88-38FF-4F0C-B586-1DF512622565}" presName="vert1" presStyleCnt="0"/>
      <dgm:spPr/>
    </dgm:pt>
    <dgm:pt modelId="{8C400898-D4CD-124A-BC57-0CF0F3840C01}" type="pres">
      <dgm:prSet presAssocID="{1A1A94C2-6A2E-4585-B581-8F8E40C4A478}" presName="thickLine" presStyleLbl="alignNode1" presStyleIdx="2" presStyleCnt="4"/>
      <dgm:spPr/>
    </dgm:pt>
    <dgm:pt modelId="{D31C5D78-90C9-514C-874C-2C02DFB1FE0D}" type="pres">
      <dgm:prSet presAssocID="{1A1A94C2-6A2E-4585-B581-8F8E40C4A478}" presName="horz1" presStyleCnt="0"/>
      <dgm:spPr/>
    </dgm:pt>
    <dgm:pt modelId="{6814A3AC-9145-6E48-9D7F-D2C0431038D5}" type="pres">
      <dgm:prSet presAssocID="{1A1A94C2-6A2E-4585-B581-8F8E40C4A478}" presName="tx1" presStyleLbl="revTx" presStyleIdx="2" presStyleCnt="4"/>
      <dgm:spPr/>
    </dgm:pt>
    <dgm:pt modelId="{293F3467-7E59-CC44-B13F-2B56853EEEC6}" type="pres">
      <dgm:prSet presAssocID="{1A1A94C2-6A2E-4585-B581-8F8E40C4A478}" presName="vert1" presStyleCnt="0"/>
      <dgm:spPr/>
    </dgm:pt>
    <dgm:pt modelId="{5D1F3410-EA9A-4743-829A-44FF53CFB63F}" type="pres">
      <dgm:prSet presAssocID="{47FA18E0-744D-4D12-97C0-D361A6BB6DE1}" presName="thickLine" presStyleLbl="alignNode1" presStyleIdx="3" presStyleCnt="4"/>
      <dgm:spPr/>
    </dgm:pt>
    <dgm:pt modelId="{85E629DA-42E7-9345-87B1-FA08C8EF3EA4}" type="pres">
      <dgm:prSet presAssocID="{47FA18E0-744D-4D12-97C0-D361A6BB6DE1}" presName="horz1" presStyleCnt="0"/>
      <dgm:spPr/>
    </dgm:pt>
    <dgm:pt modelId="{5AD61F85-3386-7A40-A8E6-44805D11B917}" type="pres">
      <dgm:prSet presAssocID="{47FA18E0-744D-4D12-97C0-D361A6BB6DE1}" presName="tx1" presStyleLbl="revTx" presStyleIdx="3" presStyleCnt="4"/>
      <dgm:spPr/>
    </dgm:pt>
    <dgm:pt modelId="{06EDA3ED-175A-AF48-B22A-0D47FDA0B698}" type="pres">
      <dgm:prSet presAssocID="{47FA18E0-744D-4D12-97C0-D361A6BB6DE1}" presName="vert1" presStyleCnt="0"/>
      <dgm:spPr/>
    </dgm:pt>
  </dgm:ptLst>
  <dgm:cxnLst>
    <dgm:cxn modelId="{4E07C817-A8E9-7A4B-9245-F71D038E29D8}" type="presOf" srcId="{79402E3D-FF27-4D30-9FBA-75746C100C6F}" destId="{ACA4EA7E-92DC-1545-8CC8-0D352678D73D}" srcOrd="0" destOrd="0" presId="urn:microsoft.com/office/officeart/2008/layout/LinedList"/>
    <dgm:cxn modelId="{AC5B575C-985F-4F65-B8C2-E83E7609A203}" srcId="{79402E3D-FF27-4D30-9FBA-75746C100C6F}" destId="{CC50BC68-CAAD-4CE2-9C17-961DCCADCBDD}" srcOrd="0" destOrd="0" parTransId="{F581BBC7-936D-4A50-8FE6-89229FC60589}" sibTransId="{200D6CFD-2AD5-497C-9EC1-918B4AB27DA3}"/>
    <dgm:cxn modelId="{3A597C62-D322-AD4C-B6AA-9778D4A5EF4F}" type="presOf" srcId="{CC50BC68-CAAD-4CE2-9C17-961DCCADCBDD}" destId="{3C5BA5FC-45E1-7646-B9FC-CAF890A4A45B}" srcOrd="0" destOrd="0" presId="urn:microsoft.com/office/officeart/2008/layout/LinedList"/>
    <dgm:cxn modelId="{80C9427B-6DF7-4D25-86A3-E4740D2C81EA}" srcId="{79402E3D-FF27-4D30-9FBA-75746C100C6F}" destId="{47FA18E0-744D-4D12-97C0-D361A6BB6DE1}" srcOrd="3" destOrd="0" parTransId="{659FE101-F848-4A27-9925-95E3DA2925FB}" sibTransId="{C478A435-92AB-43D2-B45D-13C442553FBA}"/>
    <dgm:cxn modelId="{B584288A-08F6-4E3B-A46D-6A651024F7A5}" srcId="{79402E3D-FF27-4D30-9FBA-75746C100C6F}" destId="{1A1A94C2-6A2E-4585-B581-8F8E40C4A478}" srcOrd="2" destOrd="0" parTransId="{E1EB6A47-3D63-4113-B22F-27950D1BF90A}" sibTransId="{88C17692-315E-480B-84E6-8F0ABC983A64}"/>
    <dgm:cxn modelId="{EAB0249C-0E3E-4947-A504-0B0559E3461C}" type="presOf" srcId="{1A1A94C2-6A2E-4585-B581-8F8E40C4A478}" destId="{6814A3AC-9145-6E48-9D7F-D2C0431038D5}" srcOrd="0" destOrd="0" presId="urn:microsoft.com/office/officeart/2008/layout/LinedList"/>
    <dgm:cxn modelId="{4CF7E6B0-2F91-4C40-8FD8-6BDB4E500BE0}" type="presOf" srcId="{1A7C8C88-38FF-4F0C-B586-1DF512622565}" destId="{5A94EB2C-F70E-6E45-B8D0-B02D439DE238}" srcOrd="0" destOrd="0" presId="urn:microsoft.com/office/officeart/2008/layout/LinedList"/>
    <dgm:cxn modelId="{E30513B6-BE16-074D-9F1A-FFB0AEDCDBE1}" type="presOf" srcId="{47FA18E0-744D-4D12-97C0-D361A6BB6DE1}" destId="{5AD61F85-3386-7A40-A8E6-44805D11B917}" srcOrd="0" destOrd="0" presId="urn:microsoft.com/office/officeart/2008/layout/LinedList"/>
    <dgm:cxn modelId="{2ABD2FF4-0E09-4055-A6B6-3ACFBDA63CBD}" srcId="{79402E3D-FF27-4D30-9FBA-75746C100C6F}" destId="{1A7C8C88-38FF-4F0C-B586-1DF512622565}" srcOrd="1" destOrd="0" parTransId="{922F9D2D-9FBE-4706-A083-937E901F4F90}" sibTransId="{EDA8B200-E6BF-4826-BE3A-2DF0A7B177D8}"/>
    <dgm:cxn modelId="{951137F8-95D4-4B48-92BD-4626AA9125A9}" type="presParOf" srcId="{ACA4EA7E-92DC-1545-8CC8-0D352678D73D}" destId="{4DED9943-988C-EC49-9FCC-75ED5CEEEE45}" srcOrd="0" destOrd="0" presId="urn:microsoft.com/office/officeart/2008/layout/LinedList"/>
    <dgm:cxn modelId="{2B9B7E12-E38E-FD49-AC3B-CF6CD8CD3F2A}" type="presParOf" srcId="{ACA4EA7E-92DC-1545-8CC8-0D352678D73D}" destId="{3FC58BDE-899B-7242-B97F-AC72F485C918}" srcOrd="1" destOrd="0" presId="urn:microsoft.com/office/officeart/2008/layout/LinedList"/>
    <dgm:cxn modelId="{A6C64447-AEE2-E441-83FA-F531404D3B7E}" type="presParOf" srcId="{3FC58BDE-899B-7242-B97F-AC72F485C918}" destId="{3C5BA5FC-45E1-7646-B9FC-CAF890A4A45B}" srcOrd="0" destOrd="0" presId="urn:microsoft.com/office/officeart/2008/layout/LinedList"/>
    <dgm:cxn modelId="{90D6DEEF-2954-944D-A674-980D14BF00A2}" type="presParOf" srcId="{3FC58BDE-899B-7242-B97F-AC72F485C918}" destId="{1EA112E0-7E35-1A40-B7C6-613ED5673133}" srcOrd="1" destOrd="0" presId="urn:microsoft.com/office/officeart/2008/layout/LinedList"/>
    <dgm:cxn modelId="{5341105B-4C8E-F847-BDAC-3DBA5A197C7A}" type="presParOf" srcId="{ACA4EA7E-92DC-1545-8CC8-0D352678D73D}" destId="{A37CC2AA-C2B8-CF46-9C2B-B12440022BD3}" srcOrd="2" destOrd="0" presId="urn:microsoft.com/office/officeart/2008/layout/LinedList"/>
    <dgm:cxn modelId="{07F5CB88-0F25-3544-BD73-050A87BFBB50}" type="presParOf" srcId="{ACA4EA7E-92DC-1545-8CC8-0D352678D73D}" destId="{5A070A9C-5AB4-F844-BEE8-E5D03B759383}" srcOrd="3" destOrd="0" presId="urn:microsoft.com/office/officeart/2008/layout/LinedList"/>
    <dgm:cxn modelId="{FA00DF12-B133-284A-ADED-F9881AD16B5D}" type="presParOf" srcId="{5A070A9C-5AB4-F844-BEE8-E5D03B759383}" destId="{5A94EB2C-F70E-6E45-B8D0-B02D439DE238}" srcOrd="0" destOrd="0" presId="urn:microsoft.com/office/officeart/2008/layout/LinedList"/>
    <dgm:cxn modelId="{D18E0342-EA65-B940-9664-ADE0E0055C41}" type="presParOf" srcId="{5A070A9C-5AB4-F844-BEE8-E5D03B759383}" destId="{92B46BCD-0393-4C4D-9A32-4EAFB0F61B4D}" srcOrd="1" destOrd="0" presId="urn:microsoft.com/office/officeart/2008/layout/LinedList"/>
    <dgm:cxn modelId="{0550CE16-5719-8145-94A5-9092C9A582B3}" type="presParOf" srcId="{ACA4EA7E-92DC-1545-8CC8-0D352678D73D}" destId="{8C400898-D4CD-124A-BC57-0CF0F3840C01}" srcOrd="4" destOrd="0" presId="urn:microsoft.com/office/officeart/2008/layout/LinedList"/>
    <dgm:cxn modelId="{E52B0B5F-4603-134E-87D2-9744D79BB9AE}" type="presParOf" srcId="{ACA4EA7E-92DC-1545-8CC8-0D352678D73D}" destId="{D31C5D78-90C9-514C-874C-2C02DFB1FE0D}" srcOrd="5" destOrd="0" presId="urn:microsoft.com/office/officeart/2008/layout/LinedList"/>
    <dgm:cxn modelId="{94056B1C-0607-6F46-855E-793C66D712DE}" type="presParOf" srcId="{D31C5D78-90C9-514C-874C-2C02DFB1FE0D}" destId="{6814A3AC-9145-6E48-9D7F-D2C0431038D5}" srcOrd="0" destOrd="0" presId="urn:microsoft.com/office/officeart/2008/layout/LinedList"/>
    <dgm:cxn modelId="{6C72781E-8C11-5841-B4E8-706E6230BE68}" type="presParOf" srcId="{D31C5D78-90C9-514C-874C-2C02DFB1FE0D}" destId="{293F3467-7E59-CC44-B13F-2B56853EEEC6}" srcOrd="1" destOrd="0" presId="urn:microsoft.com/office/officeart/2008/layout/LinedList"/>
    <dgm:cxn modelId="{8714782F-8896-FD4F-B78F-5D2CB2BCC9FD}" type="presParOf" srcId="{ACA4EA7E-92DC-1545-8CC8-0D352678D73D}" destId="{5D1F3410-EA9A-4743-829A-44FF53CFB63F}" srcOrd="6" destOrd="0" presId="urn:microsoft.com/office/officeart/2008/layout/LinedList"/>
    <dgm:cxn modelId="{40F34BA9-7E92-4541-BBAB-4D07C4626A91}" type="presParOf" srcId="{ACA4EA7E-92DC-1545-8CC8-0D352678D73D}" destId="{85E629DA-42E7-9345-87B1-FA08C8EF3EA4}" srcOrd="7" destOrd="0" presId="urn:microsoft.com/office/officeart/2008/layout/LinedList"/>
    <dgm:cxn modelId="{4899171D-5A7A-0944-BE38-879BF5F063A8}" type="presParOf" srcId="{85E629DA-42E7-9345-87B1-FA08C8EF3EA4}" destId="{5AD61F85-3386-7A40-A8E6-44805D11B917}" srcOrd="0" destOrd="0" presId="urn:microsoft.com/office/officeart/2008/layout/LinedList"/>
    <dgm:cxn modelId="{197F0D29-1C6E-DA4B-923C-31085AAA3391}" type="presParOf" srcId="{85E629DA-42E7-9345-87B1-FA08C8EF3EA4}" destId="{06EDA3ED-175A-AF48-B22A-0D47FDA0B6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F4358-C3E6-1F4B-8484-EDFB29108BEE}">
      <dsp:nvSpPr>
        <dsp:cNvPr id="0" name=""/>
        <dsp:cNvSpPr/>
      </dsp:nvSpPr>
      <dsp:spPr>
        <a:xfrm>
          <a:off x="0" y="478"/>
          <a:ext cx="53244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A08772-A485-5E42-971E-BA3376BE77DE}">
      <dsp:nvSpPr>
        <dsp:cNvPr id="0" name=""/>
        <dsp:cNvSpPr/>
      </dsp:nvSpPr>
      <dsp:spPr>
        <a:xfrm>
          <a:off x="0" y="478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>
              <a:solidFill>
                <a:srgbClr val="621131"/>
              </a:solidFill>
            </a:rPr>
            <a:t>Entidad Federativa</a:t>
          </a:r>
          <a:endParaRPr lang="en-US" sz="2700" kern="1200">
            <a:solidFill>
              <a:srgbClr val="621131"/>
            </a:solidFill>
          </a:endParaRPr>
        </a:p>
      </dsp:txBody>
      <dsp:txXfrm>
        <a:off x="0" y="478"/>
        <a:ext cx="5324475" cy="783716"/>
      </dsp:txXfrm>
    </dsp:sp>
    <dsp:sp modelId="{F7D75923-54E5-6E42-B3A4-816821101645}">
      <dsp:nvSpPr>
        <dsp:cNvPr id="0" name=""/>
        <dsp:cNvSpPr/>
      </dsp:nvSpPr>
      <dsp:spPr>
        <a:xfrm>
          <a:off x="0" y="784194"/>
          <a:ext cx="53244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99586C-5256-E540-83B2-6A8CBE31AF3A}">
      <dsp:nvSpPr>
        <dsp:cNvPr id="0" name=""/>
        <dsp:cNvSpPr/>
      </dsp:nvSpPr>
      <dsp:spPr>
        <a:xfrm>
          <a:off x="0" y="784194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rgbClr val="621131"/>
              </a:solidFill>
            </a:rPr>
            <a:t>Nombre</a:t>
          </a:r>
          <a:r>
            <a:rPr lang="en-US" sz="2700" kern="1200" dirty="0">
              <a:solidFill>
                <a:srgbClr val="621131"/>
              </a:solidFill>
            </a:rPr>
            <a:t> de la Escuela Normal</a:t>
          </a:r>
        </a:p>
      </dsp:txBody>
      <dsp:txXfrm>
        <a:off x="0" y="784194"/>
        <a:ext cx="5324475" cy="783716"/>
      </dsp:txXfrm>
    </dsp:sp>
    <dsp:sp modelId="{E0A74F38-2055-3340-81A1-78855749FC7E}">
      <dsp:nvSpPr>
        <dsp:cNvPr id="0" name=""/>
        <dsp:cNvSpPr/>
      </dsp:nvSpPr>
      <dsp:spPr>
        <a:xfrm>
          <a:off x="0" y="1567910"/>
          <a:ext cx="53244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294955-14AF-CC4F-8B2D-8D1D897AE3A3}">
      <dsp:nvSpPr>
        <dsp:cNvPr id="0" name=""/>
        <dsp:cNvSpPr/>
      </dsp:nvSpPr>
      <dsp:spPr>
        <a:xfrm>
          <a:off x="0" y="1567910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621131"/>
              </a:solidFill>
            </a:rPr>
            <a:t>Clave de </a:t>
          </a:r>
          <a:r>
            <a:rPr lang="en-US" sz="2700" kern="1200" dirty="0" err="1">
              <a:solidFill>
                <a:srgbClr val="621131"/>
              </a:solidFill>
            </a:rPr>
            <a:t>centro</a:t>
          </a:r>
          <a:r>
            <a:rPr lang="en-US" sz="2700" kern="1200" dirty="0">
              <a:solidFill>
                <a:srgbClr val="621131"/>
              </a:solidFill>
            </a:rPr>
            <a:t> de </a:t>
          </a:r>
          <a:r>
            <a:rPr lang="en-US" sz="2700" kern="1200" dirty="0" err="1">
              <a:solidFill>
                <a:srgbClr val="621131"/>
              </a:solidFill>
            </a:rPr>
            <a:t>trabajo</a:t>
          </a:r>
          <a:endParaRPr lang="en-US" sz="2700" kern="1200" dirty="0">
            <a:solidFill>
              <a:srgbClr val="621131"/>
            </a:solidFill>
          </a:endParaRPr>
        </a:p>
      </dsp:txBody>
      <dsp:txXfrm>
        <a:off x="0" y="1567910"/>
        <a:ext cx="5324475" cy="783716"/>
      </dsp:txXfrm>
    </dsp:sp>
    <dsp:sp modelId="{F90E75BF-08C4-AA40-9B33-6F1B3A9660C7}">
      <dsp:nvSpPr>
        <dsp:cNvPr id="0" name=""/>
        <dsp:cNvSpPr/>
      </dsp:nvSpPr>
      <dsp:spPr>
        <a:xfrm>
          <a:off x="0" y="2351627"/>
          <a:ext cx="53244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10C3FE-25B0-2F4A-8AFA-37EDA54883C7}">
      <dsp:nvSpPr>
        <dsp:cNvPr id="0" name=""/>
        <dsp:cNvSpPr/>
      </dsp:nvSpPr>
      <dsp:spPr>
        <a:xfrm>
          <a:off x="0" y="2351627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rgbClr val="621131"/>
              </a:solidFill>
            </a:rPr>
            <a:t>Fecha de elaboración:</a:t>
          </a:r>
        </a:p>
      </dsp:txBody>
      <dsp:txXfrm>
        <a:off x="0" y="2351627"/>
        <a:ext cx="5324475" cy="783716"/>
      </dsp:txXfrm>
    </dsp:sp>
    <dsp:sp modelId="{E46DF71F-10E8-A546-9301-BA32DEABFB27}">
      <dsp:nvSpPr>
        <dsp:cNvPr id="0" name=""/>
        <dsp:cNvSpPr/>
      </dsp:nvSpPr>
      <dsp:spPr>
        <a:xfrm>
          <a:off x="0" y="3135343"/>
          <a:ext cx="53244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A3BE79-C798-1A4F-BF95-061C61B79674}">
      <dsp:nvSpPr>
        <dsp:cNvPr id="0" name=""/>
        <dsp:cNvSpPr/>
      </dsp:nvSpPr>
      <dsp:spPr>
        <a:xfrm>
          <a:off x="0" y="3135343"/>
          <a:ext cx="5324475" cy="78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solidFill>
                <a:srgbClr val="621131"/>
              </a:solidFill>
            </a:rPr>
            <a:t>Autoridad de Escuelas Normales</a:t>
          </a:r>
          <a:endParaRPr lang="en-US" sz="2700" kern="1200" dirty="0">
            <a:solidFill>
              <a:srgbClr val="621131"/>
            </a:solidFill>
          </a:endParaRPr>
        </a:p>
      </dsp:txBody>
      <dsp:txXfrm>
        <a:off x="0" y="3135343"/>
        <a:ext cx="5324475" cy="7837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76A31-3C25-2248-B6C2-892FE1420574}">
      <dsp:nvSpPr>
        <dsp:cNvPr id="0" name=""/>
        <dsp:cNvSpPr/>
      </dsp:nvSpPr>
      <dsp:spPr>
        <a:xfrm>
          <a:off x="0" y="0"/>
          <a:ext cx="53244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0F346-A8B1-BE4A-98A3-C9067AAEB614}">
      <dsp:nvSpPr>
        <dsp:cNvPr id="0" name=""/>
        <dsp:cNvSpPr/>
      </dsp:nvSpPr>
      <dsp:spPr>
        <a:xfrm>
          <a:off x="0" y="0"/>
          <a:ext cx="5324475" cy="1959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solidFill>
                <a:srgbClr val="621131"/>
              </a:solidFill>
            </a:rPr>
            <a:t>Obras que se concluirán </a:t>
          </a:r>
          <a:endParaRPr lang="en-US" sz="3200" kern="1200" dirty="0">
            <a:solidFill>
              <a:srgbClr val="621131"/>
            </a:solidFill>
          </a:endParaRPr>
        </a:p>
      </dsp:txBody>
      <dsp:txXfrm>
        <a:off x="0" y="0"/>
        <a:ext cx="5324475" cy="1959768"/>
      </dsp:txXfrm>
    </dsp:sp>
    <dsp:sp modelId="{A7080B51-37F6-4A4B-9880-C8146E649F10}">
      <dsp:nvSpPr>
        <dsp:cNvPr id="0" name=""/>
        <dsp:cNvSpPr/>
      </dsp:nvSpPr>
      <dsp:spPr>
        <a:xfrm>
          <a:off x="0" y="1959768"/>
          <a:ext cx="53244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A5BCF-E518-A041-B9FD-4D31BAB108BC}">
      <dsp:nvSpPr>
        <dsp:cNvPr id="0" name=""/>
        <dsp:cNvSpPr/>
      </dsp:nvSpPr>
      <dsp:spPr>
        <a:xfrm>
          <a:off x="0" y="1959768"/>
          <a:ext cx="5324475" cy="1959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>
              <a:solidFill>
                <a:srgbClr val="621131"/>
              </a:solidFill>
            </a:rPr>
            <a:t>Obras que requerirán segundas o terceras etapas</a:t>
          </a:r>
          <a:endParaRPr lang="en-US" sz="3200" kern="1200" dirty="0">
            <a:solidFill>
              <a:srgbClr val="621131"/>
            </a:solidFill>
          </a:endParaRPr>
        </a:p>
      </dsp:txBody>
      <dsp:txXfrm>
        <a:off x="0" y="1959768"/>
        <a:ext cx="5324475" cy="19597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7B6C2-29C8-6942-B414-50B64BC401FF}">
      <dsp:nvSpPr>
        <dsp:cNvPr id="0" name=""/>
        <dsp:cNvSpPr/>
      </dsp:nvSpPr>
      <dsp:spPr>
        <a:xfrm>
          <a:off x="0" y="1913"/>
          <a:ext cx="6441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316A6-EF0E-A54B-B9FA-E0860DA47EE4}">
      <dsp:nvSpPr>
        <dsp:cNvPr id="0" name=""/>
        <dsp:cNvSpPr/>
      </dsp:nvSpPr>
      <dsp:spPr>
        <a:xfrm>
          <a:off x="0" y="1913"/>
          <a:ext cx="6441743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621131"/>
              </a:solidFill>
            </a:rPr>
            <a:t>Síntesis</a:t>
          </a:r>
          <a:r>
            <a:rPr lang="en-US" sz="2400" kern="1200" dirty="0">
              <a:solidFill>
                <a:srgbClr val="621131"/>
              </a:solidFill>
            </a:rPr>
            <a:t> general del </a:t>
          </a:r>
          <a:r>
            <a:rPr lang="en-US" sz="2400" kern="1200" dirty="0" err="1">
              <a:solidFill>
                <a:srgbClr val="621131"/>
              </a:solidFill>
            </a:rPr>
            <a:t>estado</a:t>
          </a:r>
          <a:r>
            <a:rPr lang="en-US" sz="2400" kern="1200" dirty="0">
              <a:solidFill>
                <a:srgbClr val="621131"/>
              </a:solidFill>
            </a:rPr>
            <a:t> de la </a:t>
          </a:r>
          <a:r>
            <a:rPr lang="en-US" sz="2400" kern="1200" dirty="0" err="1">
              <a:solidFill>
                <a:srgbClr val="621131"/>
              </a:solidFill>
            </a:rPr>
            <a:t>infraestructura</a:t>
          </a:r>
          <a:r>
            <a:rPr lang="en-US" sz="2400" kern="1200" dirty="0">
              <a:solidFill>
                <a:srgbClr val="621131"/>
              </a:solidFill>
            </a:rPr>
            <a:t>.</a:t>
          </a:r>
        </a:p>
      </dsp:txBody>
      <dsp:txXfrm>
        <a:off x="0" y="1913"/>
        <a:ext cx="6441743" cy="1305236"/>
      </dsp:txXfrm>
    </dsp:sp>
    <dsp:sp modelId="{96F65797-AC33-F74B-B1D5-0AAE46B523D5}">
      <dsp:nvSpPr>
        <dsp:cNvPr id="0" name=""/>
        <dsp:cNvSpPr/>
      </dsp:nvSpPr>
      <dsp:spPr>
        <a:xfrm>
          <a:off x="0" y="1307150"/>
          <a:ext cx="6441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F00C3-858A-1045-A1A5-197A6CAE2AAA}">
      <dsp:nvSpPr>
        <dsp:cNvPr id="0" name=""/>
        <dsp:cNvSpPr/>
      </dsp:nvSpPr>
      <dsp:spPr>
        <a:xfrm>
          <a:off x="0" y="1307150"/>
          <a:ext cx="6441743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Compromisos institucionales para la mejora.</a:t>
          </a:r>
        </a:p>
      </dsp:txBody>
      <dsp:txXfrm>
        <a:off x="0" y="1307150"/>
        <a:ext cx="6441743" cy="1305236"/>
      </dsp:txXfrm>
    </dsp:sp>
    <dsp:sp modelId="{50DB1F2B-B8F4-194C-9A9D-E7D8C0F7F140}">
      <dsp:nvSpPr>
        <dsp:cNvPr id="0" name=""/>
        <dsp:cNvSpPr/>
      </dsp:nvSpPr>
      <dsp:spPr>
        <a:xfrm>
          <a:off x="0" y="2612387"/>
          <a:ext cx="64417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44A68-E03E-9440-9CDB-F7D4752F09DD}">
      <dsp:nvSpPr>
        <dsp:cNvPr id="0" name=""/>
        <dsp:cNvSpPr/>
      </dsp:nvSpPr>
      <dsp:spPr>
        <a:xfrm>
          <a:off x="0" y="2612387"/>
          <a:ext cx="6441743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621131"/>
              </a:solidFill>
            </a:rPr>
            <a:t>Firma</a:t>
          </a:r>
          <a:r>
            <a:rPr lang="en-US" sz="2400" kern="1200" dirty="0">
              <a:solidFill>
                <a:srgbClr val="621131"/>
              </a:solidFill>
            </a:rPr>
            <a:t> o aval de la </a:t>
          </a:r>
          <a:r>
            <a:rPr lang="en-US" sz="2400" kern="1200" dirty="0" err="1">
              <a:solidFill>
                <a:srgbClr val="621131"/>
              </a:solidFill>
            </a:rPr>
            <a:t>dirección</a:t>
          </a:r>
          <a:r>
            <a:rPr lang="es-ES" sz="2400" kern="1200" dirty="0">
              <a:solidFill>
                <a:srgbClr val="621131"/>
              </a:solidFill>
            </a:rPr>
            <a:t> y de la autoridad de Escuelas Normales de la Entidad</a:t>
          </a:r>
          <a:r>
            <a:rPr lang="en-US" sz="2400" kern="1200" dirty="0">
              <a:solidFill>
                <a:srgbClr val="621131"/>
              </a:solidFill>
            </a:rPr>
            <a:t>.</a:t>
          </a:r>
        </a:p>
      </dsp:txBody>
      <dsp:txXfrm>
        <a:off x="0" y="2612387"/>
        <a:ext cx="6441743" cy="1305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0DC0D-7E50-D84C-BFED-DF473030988B}">
      <dsp:nvSpPr>
        <dsp:cNvPr id="0" name=""/>
        <dsp:cNvSpPr/>
      </dsp:nvSpPr>
      <dsp:spPr>
        <a:xfrm>
          <a:off x="0" y="0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45F67-9C0E-ED4F-BC83-915C77E0B062}">
      <dsp:nvSpPr>
        <dsp:cNvPr id="0" name=""/>
        <dsp:cNvSpPr/>
      </dsp:nvSpPr>
      <dsp:spPr>
        <a:xfrm>
          <a:off x="0" y="0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solidFill>
                <a:srgbClr val="621131"/>
              </a:solidFill>
            </a:rPr>
            <a:t>Matrícula </a:t>
          </a:r>
          <a:endParaRPr lang="en-US" sz="2600" kern="1200">
            <a:solidFill>
              <a:srgbClr val="621131"/>
            </a:solidFill>
          </a:endParaRPr>
        </a:p>
      </dsp:txBody>
      <dsp:txXfrm>
        <a:off x="0" y="0"/>
        <a:ext cx="10078872" cy="543917"/>
      </dsp:txXfrm>
    </dsp:sp>
    <dsp:sp modelId="{72E46986-45A9-E04D-B102-38C0219B5EFD}">
      <dsp:nvSpPr>
        <dsp:cNvPr id="0" name=""/>
        <dsp:cNvSpPr/>
      </dsp:nvSpPr>
      <dsp:spPr>
        <a:xfrm>
          <a:off x="0" y="543917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ABCAF-AAD0-5849-8DE6-1545289C6216}">
      <dsp:nvSpPr>
        <dsp:cNvPr id="0" name=""/>
        <dsp:cNvSpPr/>
      </dsp:nvSpPr>
      <dsp:spPr>
        <a:xfrm>
          <a:off x="0" y="543917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solidFill>
                <a:srgbClr val="621131"/>
              </a:solidFill>
            </a:rPr>
            <a:t>Número de docentes</a:t>
          </a:r>
          <a:endParaRPr lang="en-US" sz="2600" kern="1200">
            <a:solidFill>
              <a:srgbClr val="621131"/>
            </a:solidFill>
          </a:endParaRPr>
        </a:p>
      </dsp:txBody>
      <dsp:txXfrm>
        <a:off x="0" y="543917"/>
        <a:ext cx="10078872" cy="543917"/>
      </dsp:txXfrm>
    </dsp:sp>
    <dsp:sp modelId="{90E3BC70-026A-DE48-A346-B21E9E413CF4}">
      <dsp:nvSpPr>
        <dsp:cNvPr id="0" name=""/>
        <dsp:cNvSpPr/>
      </dsp:nvSpPr>
      <dsp:spPr>
        <a:xfrm>
          <a:off x="0" y="1087834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DC948-6BF7-B341-8B31-0F80DB9141A7}">
      <dsp:nvSpPr>
        <dsp:cNvPr id="0" name=""/>
        <dsp:cNvSpPr/>
      </dsp:nvSpPr>
      <dsp:spPr>
        <a:xfrm>
          <a:off x="0" y="1087834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solidFill>
                <a:srgbClr val="621131"/>
              </a:solidFill>
            </a:rPr>
            <a:t>Número de aulas</a:t>
          </a:r>
          <a:endParaRPr lang="en-US" sz="2600" kern="1200" dirty="0">
            <a:solidFill>
              <a:srgbClr val="621131"/>
            </a:solidFill>
          </a:endParaRPr>
        </a:p>
      </dsp:txBody>
      <dsp:txXfrm>
        <a:off x="0" y="1087834"/>
        <a:ext cx="10078872" cy="543917"/>
      </dsp:txXfrm>
    </dsp:sp>
    <dsp:sp modelId="{A099DBC7-F8A1-0447-BD7E-2DC3B3B370C0}">
      <dsp:nvSpPr>
        <dsp:cNvPr id="0" name=""/>
        <dsp:cNvSpPr/>
      </dsp:nvSpPr>
      <dsp:spPr>
        <a:xfrm>
          <a:off x="0" y="1631751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9D5E6-E59F-5A49-968D-21374FF556B8}">
      <dsp:nvSpPr>
        <dsp:cNvPr id="0" name=""/>
        <dsp:cNvSpPr/>
      </dsp:nvSpPr>
      <dsp:spPr>
        <a:xfrm>
          <a:off x="0" y="1631751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solidFill>
                <a:srgbClr val="621131"/>
              </a:solidFill>
            </a:rPr>
            <a:t>Programas de licenciatura que oferta</a:t>
          </a:r>
          <a:endParaRPr lang="en-US" sz="2600" kern="1200">
            <a:solidFill>
              <a:srgbClr val="621131"/>
            </a:solidFill>
          </a:endParaRPr>
        </a:p>
      </dsp:txBody>
      <dsp:txXfrm>
        <a:off x="0" y="1631751"/>
        <a:ext cx="10078872" cy="543917"/>
      </dsp:txXfrm>
    </dsp:sp>
    <dsp:sp modelId="{8100700B-B341-F249-9193-417B2A2B81DB}">
      <dsp:nvSpPr>
        <dsp:cNvPr id="0" name=""/>
        <dsp:cNvSpPr/>
      </dsp:nvSpPr>
      <dsp:spPr>
        <a:xfrm>
          <a:off x="0" y="2175669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18392-B938-6749-954B-5108FFD5C1C6}">
      <dsp:nvSpPr>
        <dsp:cNvPr id="0" name=""/>
        <dsp:cNvSpPr/>
      </dsp:nvSpPr>
      <dsp:spPr>
        <a:xfrm>
          <a:off x="0" y="2175669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solidFill>
                <a:srgbClr val="621131"/>
              </a:solidFill>
            </a:rPr>
            <a:t>Programas de posgrado (si aplica)</a:t>
          </a:r>
          <a:endParaRPr lang="en-US" sz="2600" kern="1200">
            <a:solidFill>
              <a:srgbClr val="621131"/>
            </a:solidFill>
          </a:endParaRPr>
        </a:p>
      </dsp:txBody>
      <dsp:txXfrm>
        <a:off x="0" y="2175669"/>
        <a:ext cx="10078872" cy="543917"/>
      </dsp:txXfrm>
    </dsp:sp>
    <dsp:sp modelId="{07CA0946-8FD5-6644-B4ED-8E13D660424F}">
      <dsp:nvSpPr>
        <dsp:cNvPr id="0" name=""/>
        <dsp:cNvSpPr/>
      </dsp:nvSpPr>
      <dsp:spPr>
        <a:xfrm>
          <a:off x="0" y="2719586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40A4B-F6CB-E746-873B-F28CEE2700F3}">
      <dsp:nvSpPr>
        <dsp:cNvPr id="0" name=""/>
        <dsp:cNvSpPr/>
      </dsp:nvSpPr>
      <dsp:spPr>
        <a:xfrm>
          <a:off x="0" y="2719586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solidFill>
                <a:srgbClr val="621131"/>
              </a:solidFill>
            </a:rPr>
            <a:t>No. Cuerpos académicos</a:t>
          </a:r>
          <a:endParaRPr lang="en-US" sz="2600" kern="1200">
            <a:solidFill>
              <a:srgbClr val="621131"/>
            </a:solidFill>
          </a:endParaRPr>
        </a:p>
      </dsp:txBody>
      <dsp:txXfrm>
        <a:off x="0" y="2719586"/>
        <a:ext cx="10078872" cy="543917"/>
      </dsp:txXfrm>
    </dsp:sp>
    <dsp:sp modelId="{C7405852-B9D6-B145-A0D5-991F949C44D6}">
      <dsp:nvSpPr>
        <dsp:cNvPr id="0" name=""/>
        <dsp:cNvSpPr/>
      </dsp:nvSpPr>
      <dsp:spPr>
        <a:xfrm>
          <a:off x="0" y="3263503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9A91C-938E-DF47-B52C-3BB29F1A1163}">
      <dsp:nvSpPr>
        <dsp:cNvPr id="0" name=""/>
        <dsp:cNvSpPr/>
      </dsp:nvSpPr>
      <dsp:spPr>
        <a:xfrm>
          <a:off x="0" y="3263503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solidFill>
                <a:srgbClr val="621131"/>
              </a:solidFill>
            </a:rPr>
            <a:t>No. Docentes con perfil PRODEP</a:t>
          </a:r>
          <a:endParaRPr lang="en-US" sz="2600" kern="1200">
            <a:solidFill>
              <a:srgbClr val="621131"/>
            </a:solidFill>
          </a:endParaRPr>
        </a:p>
      </dsp:txBody>
      <dsp:txXfrm>
        <a:off x="0" y="3263503"/>
        <a:ext cx="10078872" cy="543917"/>
      </dsp:txXfrm>
    </dsp:sp>
    <dsp:sp modelId="{5328339F-F9C1-4E4D-9C3C-64798430AE9C}">
      <dsp:nvSpPr>
        <dsp:cNvPr id="0" name=""/>
        <dsp:cNvSpPr/>
      </dsp:nvSpPr>
      <dsp:spPr>
        <a:xfrm>
          <a:off x="0" y="3807420"/>
          <a:ext cx="100788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7E203-58C2-E74A-BB31-B9B4D877A52A}">
      <dsp:nvSpPr>
        <dsp:cNvPr id="0" name=""/>
        <dsp:cNvSpPr/>
      </dsp:nvSpPr>
      <dsp:spPr>
        <a:xfrm>
          <a:off x="0" y="3807420"/>
          <a:ext cx="10078872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>
              <a:solidFill>
                <a:srgbClr val="621131"/>
              </a:solidFill>
            </a:rPr>
            <a:t>No. Docentes en SNI</a:t>
          </a:r>
          <a:endParaRPr lang="en-US" sz="2600" kern="1200">
            <a:solidFill>
              <a:srgbClr val="621131"/>
            </a:solidFill>
          </a:endParaRPr>
        </a:p>
      </dsp:txBody>
      <dsp:txXfrm>
        <a:off x="0" y="3807420"/>
        <a:ext cx="10078872" cy="5439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B6BA4-6FAF-294E-8245-6AE1351B21B8}">
      <dsp:nvSpPr>
        <dsp:cNvPr id="0" name=""/>
        <dsp:cNvSpPr/>
      </dsp:nvSpPr>
      <dsp:spPr>
        <a:xfrm>
          <a:off x="0" y="1913"/>
          <a:ext cx="622564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3E38EB-90D9-194F-B4F9-FEE5D258FCCD}">
      <dsp:nvSpPr>
        <dsp:cNvPr id="0" name=""/>
        <dsp:cNvSpPr/>
      </dsp:nvSpPr>
      <dsp:spPr>
        <a:xfrm>
          <a:off x="0" y="1913"/>
          <a:ext cx="6225645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621131"/>
              </a:solidFill>
            </a:rPr>
            <a:t>Fotografía</a:t>
          </a:r>
          <a:r>
            <a:rPr lang="en-US" sz="2400" kern="1200" dirty="0">
              <a:solidFill>
                <a:srgbClr val="621131"/>
              </a:solidFill>
            </a:rPr>
            <a:t> </a:t>
          </a:r>
          <a:r>
            <a:rPr lang="en-US" sz="2400" kern="1200" dirty="0" err="1">
              <a:solidFill>
                <a:srgbClr val="621131"/>
              </a:solidFill>
            </a:rPr>
            <a:t>aérea</a:t>
          </a:r>
          <a:r>
            <a:rPr lang="en-US" sz="2400" kern="1200" dirty="0">
              <a:solidFill>
                <a:srgbClr val="621131"/>
              </a:solidFill>
            </a:rPr>
            <a:t> 1: vista general de la institución.</a:t>
          </a:r>
        </a:p>
      </dsp:txBody>
      <dsp:txXfrm>
        <a:off x="0" y="1913"/>
        <a:ext cx="6225645" cy="1305236"/>
      </dsp:txXfrm>
    </dsp:sp>
    <dsp:sp modelId="{DDD8EC1B-5E97-F447-9123-AA1A73D278C9}">
      <dsp:nvSpPr>
        <dsp:cNvPr id="0" name=""/>
        <dsp:cNvSpPr/>
      </dsp:nvSpPr>
      <dsp:spPr>
        <a:xfrm>
          <a:off x="0" y="1307150"/>
          <a:ext cx="622564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6C07EF-72C1-6D42-8912-DCD2A66F0CC4}">
      <dsp:nvSpPr>
        <dsp:cNvPr id="0" name=""/>
        <dsp:cNvSpPr/>
      </dsp:nvSpPr>
      <dsp:spPr>
        <a:xfrm>
          <a:off x="0" y="1307150"/>
          <a:ext cx="6225645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Fotografía aérea 2: distribución de edificios y accesos.</a:t>
          </a:r>
        </a:p>
      </dsp:txBody>
      <dsp:txXfrm>
        <a:off x="0" y="1307150"/>
        <a:ext cx="6225645" cy="1305236"/>
      </dsp:txXfrm>
    </dsp:sp>
    <dsp:sp modelId="{7881F92A-4BFF-C24E-AE76-0098957343E9}">
      <dsp:nvSpPr>
        <dsp:cNvPr id="0" name=""/>
        <dsp:cNvSpPr/>
      </dsp:nvSpPr>
      <dsp:spPr>
        <a:xfrm>
          <a:off x="0" y="2612387"/>
          <a:ext cx="622564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7B7696-1D64-3D4D-8857-1C6161F89A53}">
      <dsp:nvSpPr>
        <dsp:cNvPr id="0" name=""/>
        <dsp:cNvSpPr/>
      </dsp:nvSpPr>
      <dsp:spPr>
        <a:xfrm>
          <a:off x="0" y="2612387"/>
          <a:ext cx="6225645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Nota: especificar si se utilizó dron,</a:t>
          </a:r>
          <a:r>
            <a:rPr lang="es-ES" sz="2400" kern="1200">
              <a:solidFill>
                <a:srgbClr val="621131"/>
              </a:solidFill>
            </a:rPr>
            <a:t> aplicación digital como </a:t>
          </a:r>
          <a:r>
            <a:rPr lang="es-ES" sz="2400" i="1" kern="1200">
              <a:solidFill>
                <a:srgbClr val="621131"/>
              </a:solidFill>
            </a:rPr>
            <a:t>Google</a:t>
          </a:r>
          <a:r>
            <a:rPr lang="en-US" sz="2400" i="1" kern="1200">
              <a:solidFill>
                <a:srgbClr val="621131"/>
              </a:solidFill>
            </a:rPr>
            <a:t> map</a:t>
          </a:r>
          <a:r>
            <a:rPr lang="es-ES" sz="2400" i="1" kern="1200">
              <a:solidFill>
                <a:srgbClr val="621131"/>
              </a:solidFill>
            </a:rPr>
            <a:t>s </a:t>
          </a:r>
          <a:r>
            <a:rPr lang="es-ES" sz="2400" kern="1200">
              <a:solidFill>
                <a:srgbClr val="621131"/>
              </a:solidFill>
            </a:rPr>
            <a:t>u otra.</a:t>
          </a:r>
          <a:endParaRPr lang="en-US" sz="2400" kern="1200">
            <a:solidFill>
              <a:srgbClr val="621131"/>
            </a:solidFill>
          </a:endParaRPr>
        </a:p>
      </dsp:txBody>
      <dsp:txXfrm>
        <a:off x="0" y="2612387"/>
        <a:ext cx="6225645" cy="1305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3F2CE-0455-6945-A0F8-DB83310B8EE0}">
      <dsp:nvSpPr>
        <dsp:cNvPr id="0" name=""/>
        <dsp:cNvSpPr/>
      </dsp:nvSpPr>
      <dsp:spPr>
        <a:xfrm>
          <a:off x="0" y="0"/>
          <a:ext cx="60072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48C16E-2235-1B4D-9D65-18512293963F}">
      <dsp:nvSpPr>
        <dsp:cNvPr id="0" name=""/>
        <dsp:cNvSpPr/>
      </dsp:nvSpPr>
      <dsp:spPr>
        <a:xfrm>
          <a:off x="0" y="0"/>
          <a:ext cx="6007281" cy="1959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621131"/>
              </a:solidFill>
            </a:rPr>
            <a:t>Fotografía</a:t>
          </a:r>
          <a:r>
            <a:rPr lang="es-ES" sz="2800" kern="1200">
              <a:solidFill>
                <a:srgbClr val="621131"/>
              </a:solidFill>
            </a:rPr>
            <a:t>s</a:t>
          </a:r>
          <a:r>
            <a:rPr lang="en-US" sz="2800" kern="1200">
              <a:solidFill>
                <a:srgbClr val="621131"/>
              </a:solidFill>
            </a:rPr>
            <a:t> del acceso principal </a:t>
          </a:r>
          <a:r>
            <a:rPr lang="es-ES" sz="2800" kern="1200">
              <a:solidFill>
                <a:srgbClr val="621131"/>
              </a:solidFill>
            </a:rPr>
            <a:t>donde se identifique</a:t>
          </a:r>
          <a:r>
            <a:rPr lang="en-US" sz="2800" kern="1200">
              <a:solidFill>
                <a:srgbClr val="621131"/>
              </a:solidFill>
            </a:rPr>
            <a:t> el nombre completo de la institución.</a:t>
          </a:r>
        </a:p>
      </dsp:txBody>
      <dsp:txXfrm>
        <a:off x="0" y="0"/>
        <a:ext cx="6007281" cy="1959768"/>
      </dsp:txXfrm>
    </dsp:sp>
    <dsp:sp modelId="{B8792FEA-ED54-5F4E-8AA1-81B9507DA2CA}">
      <dsp:nvSpPr>
        <dsp:cNvPr id="0" name=""/>
        <dsp:cNvSpPr/>
      </dsp:nvSpPr>
      <dsp:spPr>
        <a:xfrm>
          <a:off x="0" y="1959768"/>
          <a:ext cx="600728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5AE63B-DC93-A944-85EF-6A26FFE1D2D9}">
      <dsp:nvSpPr>
        <dsp:cNvPr id="0" name=""/>
        <dsp:cNvSpPr/>
      </dsp:nvSpPr>
      <dsp:spPr>
        <a:xfrm>
          <a:off x="0" y="1959768"/>
          <a:ext cx="6007281" cy="1959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621131"/>
              </a:solidFill>
            </a:rPr>
            <a:t>Descripción breve: estado de conservación, visibilidad, accesibilidad.</a:t>
          </a:r>
        </a:p>
      </dsp:txBody>
      <dsp:txXfrm>
        <a:off x="0" y="1959768"/>
        <a:ext cx="6007281" cy="19597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87E52-B0A6-6F46-8379-52D6473753FF}">
      <dsp:nvSpPr>
        <dsp:cNvPr id="0" name=""/>
        <dsp:cNvSpPr/>
      </dsp:nvSpPr>
      <dsp:spPr>
        <a:xfrm>
          <a:off x="0" y="1913"/>
          <a:ext cx="58685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66144-5F64-7B4F-AEF7-FA52A954F818}">
      <dsp:nvSpPr>
        <dsp:cNvPr id="0" name=""/>
        <dsp:cNvSpPr/>
      </dsp:nvSpPr>
      <dsp:spPr>
        <a:xfrm>
          <a:off x="0" y="1913"/>
          <a:ext cx="5868537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621131"/>
              </a:solidFill>
            </a:rPr>
            <a:t>Aulas</a:t>
          </a:r>
        </a:p>
      </dsp:txBody>
      <dsp:txXfrm>
        <a:off x="0" y="1913"/>
        <a:ext cx="5868537" cy="652618"/>
      </dsp:txXfrm>
    </dsp:sp>
    <dsp:sp modelId="{6B03B872-B227-8D4A-8E57-D366E662B755}">
      <dsp:nvSpPr>
        <dsp:cNvPr id="0" name=""/>
        <dsp:cNvSpPr/>
      </dsp:nvSpPr>
      <dsp:spPr>
        <a:xfrm>
          <a:off x="0" y="654532"/>
          <a:ext cx="586853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4F520-A982-164E-9132-8FCCEC60DDE2}">
      <dsp:nvSpPr>
        <dsp:cNvPr id="0" name=""/>
        <dsp:cNvSpPr/>
      </dsp:nvSpPr>
      <dsp:spPr>
        <a:xfrm>
          <a:off x="0" y="654532"/>
          <a:ext cx="5868537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rgbClr val="621131"/>
              </a:solidFill>
            </a:rPr>
            <a:t>Laboratorios</a:t>
          </a:r>
          <a:r>
            <a:rPr lang="en-US" sz="1900" kern="1200" dirty="0">
              <a:solidFill>
                <a:srgbClr val="621131"/>
              </a:solidFill>
            </a:rPr>
            <a:t> (</a:t>
          </a:r>
          <a:r>
            <a:rPr lang="es-ES" sz="1900" kern="1200" dirty="0">
              <a:solidFill>
                <a:srgbClr val="621131"/>
              </a:solidFill>
            </a:rPr>
            <a:t>idiomas, </a:t>
          </a:r>
          <a:r>
            <a:rPr lang="en-US" sz="1900" kern="1200" dirty="0" err="1">
              <a:solidFill>
                <a:srgbClr val="621131"/>
              </a:solidFill>
            </a:rPr>
            <a:t>ciencias</a:t>
          </a:r>
          <a:r>
            <a:rPr lang="en-US" sz="1900" kern="1200" dirty="0">
              <a:solidFill>
                <a:srgbClr val="621131"/>
              </a:solidFill>
            </a:rPr>
            <a:t>, </a:t>
          </a:r>
          <a:r>
            <a:rPr lang="en-US" sz="1900" kern="1200" dirty="0" err="1">
              <a:solidFill>
                <a:srgbClr val="621131"/>
              </a:solidFill>
            </a:rPr>
            <a:t>cómputo</a:t>
          </a:r>
          <a:r>
            <a:rPr lang="en-US" sz="1900" kern="1200" dirty="0">
              <a:solidFill>
                <a:srgbClr val="621131"/>
              </a:solidFill>
            </a:rPr>
            <a:t>,</a:t>
          </a:r>
          <a:r>
            <a:rPr lang="es-ES" sz="1900" kern="1200" dirty="0">
              <a:solidFill>
                <a:srgbClr val="621131"/>
              </a:solidFill>
            </a:rPr>
            <a:t>, </a:t>
          </a:r>
          <a:r>
            <a:rPr lang="en-US" sz="1900" kern="1200" dirty="0" err="1">
              <a:solidFill>
                <a:srgbClr val="621131"/>
              </a:solidFill>
            </a:rPr>
            <a:t>psicopedagogía</a:t>
          </a:r>
          <a:r>
            <a:rPr lang="en-US" sz="1900" kern="1200" dirty="0">
              <a:solidFill>
                <a:srgbClr val="621131"/>
              </a:solidFill>
            </a:rPr>
            <a:t>)</a:t>
          </a:r>
        </a:p>
      </dsp:txBody>
      <dsp:txXfrm>
        <a:off x="0" y="654532"/>
        <a:ext cx="5868537" cy="652618"/>
      </dsp:txXfrm>
    </dsp:sp>
    <dsp:sp modelId="{3B02100C-8B73-2E4B-BBC9-9008A2B334B1}">
      <dsp:nvSpPr>
        <dsp:cNvPr id="0" name=""/>
        <dsp:cNvSpPr/>
      </dsp:nvSpPr>
      <dsp:spPr>
        <a:xfrm>
          <a:off x="0" y="1307150"/>
          <a:ext cx="586853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15A47-2E09-9D4B-97B0-B1B794516B05}">
      <dsp:nvSpPr>
        <dsp:cNvPr id="0" name=""/>
        <dsp:cNvSpPr/>
      </dsp:nvSpPr>
      <dsp:spPr>
        <a:xfrm>
          <a:off x="0" y="1307150"/>
          <a:ext cx="5868537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621131"/>
              </a:solidFill>
            </a:rPr>
            <a:t>Biblioteca o sala de lectura</a:t>
          </a:r>
        </a:p>
      </dsp:txBody>
      <dsp:txXfrm>
        <a:off x="0" y="1307150"/>
        <a:ext cx="5868537" cy="652618"/>
      </dsp:txXfrm>
    </dsp:sp>
    <dsp:sp modelId="{35DD6BDF-61CF-7D4B-AEB4-509EC7638870}">
      <dsp:nvSpPr>
        <dsp:cNvPr id="0" name=""/>
        <dsp:cNvSpPr/>
      </dsp:nvSpPr>
      <dsp:spPr>
        <a:xfrm>
          <a:off x="0" y="1959768"/>
          <a:ext cx="586853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2FE30-0D18-5D45-8DDA-CA685E411277}">
      <dsp:nvSpPr>
        <dsp:cNvPr id="0" name=""/>
        <dsp:cNvSpPr/>
      </dsp:nvSpPr>
      <dsp:spPr>
        <a:xfrm>
          <a:off x="0" y="1959768"/>
          <a:ext cx="5868537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621131"/>
              </a:solidFill>
            </a:rPr>
            <a:t>Auditorios o salones de usos múltiples</a:t>
          </a:r>
        </a:p>
      </dsp:txBody>
      <dsp:txXfrm>
        <a:off x="0" y="1959768"/>
        <a:ext cx="5868537" cy="652618"/>
      </dsp:txXfrm>
    </dsp:sp>
    <dsp:sp modelId="{62002775-B37E-A243-9D28-BF936319311B}">
      <dsp:nvSpPr>
        <dsp:cNvPr id="0" name=""/>
        <dsp:cNvSpPr/>
      </dsp:nvSpPr>
      <dsp:spPr>
        <a:xfrm>
          <a:off x="0" y="2612387"/>
          <a:ext cx="586853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E70B4-11B1-8946-AAC6-F619AB7F66E5}">
      <dsp:nvSpPr>
        <dsp:cNvPr id="0" name=""/>
        <dsp:cNvSpPr/>
      </dsp:nvSpPr>
      <dsp:spPr>
        <a:xfrm>
          <a:off x="0" y="2612387"/>
          <a:ext cx="5868537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>
              <a:solidFill>
                <a:srgbClr val="621131"/>
              </a:solidFill>
            </a:rPr>
            <a:t>Patios centrales, canchas </a:t>
          </a:r>
          <a:endParaRPr lang="en-US" sz="1900" kern="1200">
            <a:solidFill>
              <a:srgbClr val="621131"/>
            </a:solidFill>
          </a:endParaRPr>
        </a:p>
      </dsp:txBody>
      <dsp:txXfrm>
        <a:off x="0" y="2612387"/>
        <a:ext cx="5868537" cy="652618"/>
      </dsp:txXfrm>
    </dsp:sp>
    <dsp:sp modelId="{A3156670-092C-294C-B5EF-8E957BBCF7EB}">
      <dsp:nvSpPr>
        <dsp:cNvPr id="0" name=""/>
        <dsp:cNvSpPr/>
      </dsp:nvSpPr>
      <dsp:spPr>
        <a:xfrm>
          <a:off x="0" y="3265005"/>
          <a:ext cx="586853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3C88E-6887-6F48-A268-216736A79373}">
      <dsp:nvSpPr>
        <dsp:cNvPr id="0" name=""/>
        <dsp:cNvSpPr/>
      </dsp:nvSpPr>
      <dsp:spPr>
        <a:xfrm>
          <a:off x="0" y="3265005"/>
          <a:ext cx="5868537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621131"/>
              </a:solidFill>
            </a:rPr>
            <a:t>Nota: </a:t>
          </a:r>
          <a:r>
            <a:rPr lang="en-US" sz="1900" kern="1200" dirty="0" err="1">
              <a:solidFill>
                <a:srgbClr val="621131"/>
              </a:solidFill>
            </a:rPr>
            <a:t>indicar</a:t>
          </a:r>
          <a:r>
            <a:rPr lang="en-US" sz="1900" kern="1200" dirty="0">
              <a:solidFill>
                <a:srgbClr val="621131"/>
              </a:solidFill>
            </a:rPr>
            <a:t> </a:t>
          </a:r>
          <a:r>
            <a:rPr lang="en-US" sz="1900" kern="1200" dirty="0" err="1">
              <a:solidFill>
                <a:srgbClr val="621131"/>
              </a:solidFill>
            </a:rPr>
            <a:t>estado</a:t>
          </a:r>
          <a:r>
            <a:rPr lang="en-US" sz="1900" kern="1200" dirty="0">
              <a:solidFill>
                <a:srgbClr val="621131"/>
              </a:solidFill>
            </a:rPr>
            <a:t> general para </a:t>
          </a:r>
          <a:r>
            <a:rPr lang="en-US" sz="1900" kern="1200" dirty="0" err="1">
              <a:solidFill>
                <a:srgbClr val="621131"/>
              </a:solidFill>
            </a:rPr>
            <a:t>su</a:t>
          </a:r>
          <a:r>
            <a:rPr lang="en-US" sz="1900" kern="1200" dirty="0">
              <a:solidFill>
                <a:srgbClr val="621131"/>
              </a:solidFill>
            </a:rPr>
            <a:t> </a:t>
          </a:r>
          <a:r>
            <a:rPr lang="en-US" sz="1900" kern="1200" dirty="0" err="1">
              <a:solidFill>
                <a:srgbClr val="621131"/>
              </a:solidFill>
            </a:rPr>
            <a:t>funcionamiento</a:t>
          </a:r>
          <a:endParaRPr lang="en-US" sz="1900" kern="1200" dirty="0">
            <a:solidFill>
              <a:srgbClr val="621131"/>
            </a:solidFill>
          </a:endParaRPr>
        </a:p>
      </dsp:txBody>
      <dsp:txXfrm>
        <a:off x="0" y="3265005"/>
        <a:ext cx="5868537" cy="6526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74243-8568-8C41-B07E-CC75BF65B7D3}">
      <dsp:nvSpPr>
        <dsp:cNvPr id="0" name=""/>
        <dsp:cNvSpPr/>
      </dsp:nvSpPr>
      <dsp:spPr>
        <a:xfrm>
          <a:off x="0" y="1913"/>
          <a:ext cx="58683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84D2F-D1A5-7446-8E61-1D5728C05DD5}">
      <dsp:nvSpPr>
        <dsp:cNvPr id="0" name=""/>
        <dsp:cNvSpPr/>
      </dsp:nvSpPr>
      <dsp:spPr>
        <a:xfrm>
          <a:off x="0" y="1913"/>
          <a:ext cx="5868320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621131"/>
              </a:solidFill>
            </a:rPr>
            <a:t>Dirección y subdirección</a:t>
          </a:r>
        </a:p>
      </dsp:txBody>
      <dsp:txXfrm>
        <a:off x="0" y="1913"/>
        <a:ext cx="5868320" cy="652618"/>
      </dsp:txXfrm>
    </dsp:sp>
    <dsp:sp modelId="{623D6380-E8A3-DA4D-949C-E54A60158F8C}">
      <dsp:nvSpPr>
        <dsp:cNvPr id="0" name=""/>
        <dsp:cNvSpPr/>
      </dsp:nvSpPr>
      <dsp:spPr>
        <a:xfrm>
          <a:off x="0" y="654532"/>
          <a:ext cx="5868320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254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19F62-9376-7B4F-8022-88A5AC6E92C1}">
      <dsp:nvSpPr>
        <dsp:cNvPr id="0" name=""/>
        <dsp:cNvSpPr/>
      </dsp:nvSpPr>
      <dsp:spPr>
        <a:xfrm>
          <a:off x="0" y="654532"/>
          <a:ext cx="5868320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621131"/>
              </a:solidFill>
            </a:rPr>
            <a:t>Sala de maestros</a:t>
          </a:r>
          <a:r>
            <a:rPr lang="es-ES" sz="1900" kern="1200">
              <a:solidFill>
                <a:srgbClr val="621131"/>
              </a:solidFill>
            </a:rPr>
            <a:t> y/o cubículos</a:t>
          </a:r>
          <a:endParaRPr lang="en-US" sz="1900" kern="1200">
            <a:solidFill>
              <a:srgbClr val="621131"/>
            </a:solidFill>
          </a:endParaRPr>
        </a:p>
      </dsp:txBody>
      <dsp:txXfrm>
        <a:off x="0" y="654532"/>
        <a:ext cx="5868320" cy="652618"/>
      </dsp:txXfrm>
    </dsp:sp>
    <dsp:sp modelId="{DDC5D68C-B72B-824B-B29B-E582692A8BEB}">
      <dsp:nvSpPr>
        <dsp:cNvPr id="0" name=""/>
        <dsp:cNvSpPr/>
      </dsp:nvSpPr>
      <dsp:spPr>
        <a:xfrm>
          <a:off x="0" y="1307150"/>
          <a:ext cx="5868320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254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F10CF-8ECF-9B45-A211-5C0CBFE5ECA8}">
      <dsp:nvSpPr>
        <dsp:cNvPr id="0" name=""/>
        <dsp:cNvSpPr/>
      </dsp:nvSpPr>
      <dsp:spPr>
        <a:xfrm>
          <a:off x="0" y="1307150"/>
          <a:ext cx="5868320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621131"/>
              </a:solidFill>
            </a:rPr>
            <a:t>Oficinas administrativas</a:t>
          </a:r>
        </a:p>
      </dsp:txBody>
      <dsp:txXfrm>
        <a:off x="0" y="1307150"/>
        <a:ext cx="5868320" cy="652618"/>
      </dsp:txXfrm>
    </dsp:sp>
    <dsp:sp modelId="{4111FBB5-E485-BD44-AD36-0F96F6799DFC}">
      <dsp:nvSpPr>
        <dsp:cNvPr id="0" name=""/>
        <dsp:cNvSpPr/>
      </dsp:nvSpPr>
      <dsp:spPr>
        <a:xfrm>
          <a:off x="0" y="1959768"/>
          <a:ext cx="5868320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254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053C6-E154-0146-8149-BAB07843EC35}">
      <dsp:nvSpPr>
        <dsp:cNvPr id="0" name=""/>
        <dsp:cNvSpPr/>
      </dsp:nvSpPr>
      <dsp:spPr>
        <a:xfrm>
          <a:off x="0" y="1959768"/>
          <a:ext cx="5868320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621131"/>
              </a:solidFill>
            </a:rPr>
            <a:t>Sanitarios (hombres y mujeres)</a:t>
          </a:r>
        </a:p>
      </dsp:txBody>
      <dsp:txXfrm>
        <a:off x="0" y="1959768"/>
        <a:ext cx="5868320" cy="652618"/>
      </dsp:txXfrm>
    </dsp:sp>
    <dsp:sp modelId="{8CA848A9-A235-C24A-B51F-AF8043567CF6}">
      <dsp:nvSpPr>
        <dsp:cNvPr id="0" name=""/>
        <dsp:cNvSpPr/>
      </dsp:nvSpPr>
      <dsp:spPr>
        <a:xfrm>
          <a:off x="0" y="2612387"/>
          <a:ext cx="5868320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254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38378-CA2D-A848-B46F-33FAB18CEED7}">
      <dsp:nvSpPr>
        <dsp:cNvPr id="0" name=""/>
        <dsp:cNvSpPr/>
      </dsp:nvSpPr>
      <dsp:spPr>
        <a:xfrm>
          <a:off x="0" y="2612387"/>
          <a:ext cx="5868320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621131"/>
              </a:solidFill>
            </a:rPr>
            <a:t>Comedor o cafetería (si aplica)</a:t>
          </a:r>
        </a:p>
      </dsp:txBody>
      <dsp:txXfrm>
        <a:off x="0" y="2612387"/>
        <a:ext cx="5868320" cy="652618"/>
      </dsp:txXfrm>
    </dsp:sp>
    <dsp:sp modelId="{08EA19A4-3F65-314F-AFB7-56420E5162C6}">
      <dsp:nvSpPr>
        <dsp:cNvPr id="0" name=""/>
        <dsp:cNvSpPr/>
      </dsp:nvSpPr>
      <dsp:spPr>
        <a:xfrm>
          <a:off x="0" y="3265005"/>
          <a:ext cx="586832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B856B-385D-4240-A743-7F6D440B15FF}">
      <dsp:nvSpPr>
        <dsp:cNvPr id="0" name=""/>
        <dsp:cNvSpPr/>
      </dsp:nvSpPr>
      <dsp:spPr>
        <a:xfrm>
          <a:off x="0" y="3265005"/>
          <a:ext cx="5868320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rgbClr val="621131"/>
              </a:solidFill>
            </a:rPr>
            <a:t>Observaciones</a:t>
          </a:r>
          <a:r>
            <a:rPr lang="en-US" sz="1900" kern="1200" dirty="0">
              <a:solidFill>
                <a:srgbClr val="621131"/>
              </a:solidFill>
            </a:rPr>
            <a:t>: </a:t>
          </a:r>
          <a:r>
            <a:rPr lang="en-US" sz="1900" kern="1200" dirty="0" err="1">
              <a:solidFill>
                <a:srgbClr val="621131"/>
              </a:solidFill>
            </a:rPr>
            <a:t>requerimientos</a:t>
          </a:r>
          <a:r>
            <a:rPr lang="en-US" sz="1900" kern="1200" dirty="0">
              <a:solidFill>
                <a:srgbClr val="621131"/>
              </a:solidFill>
            </a:rPr>
            <a:t> de </a:t>
          </a:r>
          <a:r>
            <a:rPr lang="en-US" sz="1900" kern="1200" dirty="0" err="1">
              <a:solidFill>
                <a:srgbClr val="621131"/>
              </a:solidFill>
            </a:rPr>
            <a:t>mantenimiento</a:t>
          </a:r>
          <a:r>
            <a:rPr lang="en-US" sz="1900" kern="1200" dirty="0">
              <a:solidFill>
                <a:srgbClr val="621131"/>
              </a:solidFill>
            </a:rPr>
            <a:t> o </a:t>
          </a:r>
          <a:r>
            <a:rPr lang="en-US" sz="1900" kern="1200" dirty="0" err="1">
              <a:solidFill>
                <a:srgbClr val="621131"/>
              </a:solidFill>
            </a:rPr>
            <a:t>rehabilitación</a:t>
          </a:r>
          <a:r>
            <a:rPr lang="en-US" sz="1900" kern="1200" dirty="0">
              <a:solidFill>
                <a:srgbClr val="621131"/>
              </a:solidFill>
            </a:rPr>
            <a:t>.</a:t>
          </a:r>
        </a:p>
      </dsp:txBody>
      <dsp:txXfrm>
        <a:off x="0" y="3265005"/>
        <a:ext cx="5868320" cy="6526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644B1-512B-3C49-A9E3-2F4611D96B4F}">
      <dsp:nvSpPr>
        <dsp:cNvPr id="0" name=""/>
        <dsp:cNvSpPr/>
      </dsp:nvSpPr>
      <dsp:spPr>
        <a:xfrm>
          <a:off x="0" y="0"/>
          <a:ext cx="6096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7D777-8E9C-6A4D-AF7C-2607E343A2B5}">
      <dsp:nvSpPr>
        <dsp:cNvPr id="0" name=""/>
        <dsp:cNvSpPr/>
      </dsp:nvSpPr>
      <dsp:spPr>
        <a:xfrm>
          <a:off x="0" y="0"/>
          <a:ext cx="6096000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621131"/>
              </a:solidFill>
            </a:rPr>
            <a:t>T</a:t>
          </a:r>
          <a:r>
            <a:rPr lang="en-US" sz="2400" kern="1200" dirty="0" err="1">
              <a:solidFill>
                <a:srgbClr val="621131"/>
              </a:solidFill>
            </a:rPr>
            <a:t>alleres</a:t>
          </a:r>
          <a:r>
            <a:rPr lang="en-US" sz="2400" kern="1200" dirty="0">
              <a:solidFill>
                <a:srgbClr val="621131"/>
              </a:solidFill>
            </a:rPr>
            <a:t> </a:t>
          </a:r>
          <a:r>
            <a:rPr lang="en-US" sz="2400" kern="1200" dirty="0" err="1">
              <a:solidFill>
                <a:srgbClr val="621131"/>
              </a:solidFill>
            </a:rPr>
            <a:t>didácticos</a:t>
          </a:r>
          <a:r>
            <a:rPr lang="en-US" sz="2400" kern="1200" dirty="0">
              <a:solidFill>
                <a:srgbClr val="621131"/>
              </a:solidFill>
            </a:rPr>
            <a:t>, </a:t>
          </a:r>
          <a:r>
            <a:rPr lang="en-US" sz="2400" kern="1200" dirty="0" err="1">
              <a:solidFill>
                <a:srgbClr val="621131"/>
              </a:solidFill>
            </a:rPr>
            <a:t>artísticos</a:t>
          </a:r>
          <a:r>
            <a:rPr lang="en-US" sz="2400" kern="1200" dirty="0">
              <a:solidFill>
                <a:srgbClr val="621131"/>
              </a:solidFill>
            </a:rPr>
            <a:t> o </a:t>
          </a:r>
          <a:r>
            <a:rPr lang="en-US" sz="2400" kern="1200" dirty="0" err="1">
              <a:solidFill>
                <a:srgbClr val="621131"/>
              </a:solidFill>
            </a:rPr>
            <a:t>tecnológicos</a:t>
          </a:r>
          <a:endParaRPr lang="en-US" sz="2400" kern="1200" dirty="0">
            <a:solidFill>
              <a:srgbClr val="621131"/>
            </a:solidFill>
          </a:endParaRPr>
        </a:p>
      </dsp:txBody>
      <dsp:txXfrm>
        <a:off x="0" y="0"/>
        <a:ext cx="6096000" cy="979884"/>
      </dsp:txXfrm>
    </dsp:sp>
    <dsp:sp modelId="{A2ED075E-9806-1845-A1FF-8EBC271BD458}">
      <dsp:nvSpPr>
        <dsp:cNvPr id="0" name=""/>
        <dsp:cNvSpPr/>
      </dsp:nvSpPr>
      <dsp:spPr>
        <a:xfrm>
          <a:off x="0" y="979884"/>
          <a:ext cx="609600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254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24C4A5-D6CA-FB47-ACAC-41526FA84822}">
      <dsp:nvSpPr>
        <dsp:cNvPr id="0" name=""/>
        <dsp:cNvSpPr/>
      </dsp:nvSpPr>
      <dsp:spPr>
        <a:xfrm>
          <a:off x="0" y="979884"/>
          <a:ext cx="6096000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Áreas de </a:t>
          </a:r>
          <a:r>
            <a:rPr lang="es-ES" sz="2400" kern="1200">
              <a:solidFill>
                <a:srgbClr val="621131"/>
              </a:solidFill>
            </a:rPr>
            <a:t>cubìculos</a:t>
          </a:r>
          <a:r>
            <a:rPr lang="en-US" sz="2400" kern="1200">
              <a:solidFill>
                <a:srgbClr val="621131"/>
              </a:solidFill>
            </a:rPr>
            <a:t> docente</a:t>
          </a:r>
          <a:r>
            <a:rPr lang="es-ES" sz="2400" kern="1200">
              <a:solidFill>
                <a:srgbClr val="621131"/>
              </a:solidFill>
            </a:rPr>
            <a:t>s, tutorías</a:t>
          </a:r>
          <a:r>
            <a:rPr lang="en-US" sz="2400" kern="1200">
              <a:solidFill>
                <a:srgbClr val="621131"/>
              </a:solidFill>
            </a:rPr>
            <a:t> o unidades anexas</a:t>
          </a:r>
        </a:p>
      </dsp:txBody>
      <dsp:txXfrm>
        <a:off x="0" y="979884"/>
        <a:ext cx="6096000" cy="979884"/>
      </dsp:txXfrm>
    </dsp:sp>
    <dsp:sp modelId="{9E48DE5C-594A-E34D-BFB9-A71EF8CDB94C}">
      <dsp:nvSpPr>
        <dsp:cNvPr id="0" name=""/>
        <dsp:cNvSpPr/>
      </dsp:nvSpPr>
      <dsp:spPr>
        <a:xfrm>
          <a:off x="0" y="1959768"/>
          <a:ext cx="609600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254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CAED2-1EB7-F841-9745-7F5D8F65B829}">
      <dsp:nvSpPr>
        <dsp:cNvPr id="0" name=""/>
        <dsp:cNvSpPr/>
      </dsp:nvSpPr>
      <dsp:spPr>
        <a:xfrm>
          <a:off x="0" y="1959768"/>
          <a:ext cx="6096000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Espacios de inclusión o atención a la diversidad</a:t>
          </a:r>
        </a:p>
      </dsp:txBody>
      <dsp:txXfrm>
        <a:off x="0" y="1959768"/>
        <a:ext cx="6096000" cy="979884"/>
      </dsp:txXfrm>
    </dsp:sp>
    <dsp:sp modelId="{CD15C46F-8BDF-8645-BCF4-48F5F040154A}">
      <dsp:nvSpPr>
        <dsp:cNvPr id="0" name=""/>
        <dsp:cNvSpPr/>
      </dsp:nvSpPr>
      <dsp:spPr>
        <a:xfrm>
          <a:off x="0" y="2939653"/>
          <a:ext cx="60960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BCF49-A23B-8F47-BB33-8C740DF68FEB}">
      <dsp:nvSpPr>
        <dsp:cNvPr id="0" name=""/>
        <dsp:cNvSpPr/>
      </dsp:nvSpPr>
      <dsp:spPr>
        <a:xfrm>
          <a:off x="0" y="2939653"/>
          <a:ext cx="6096000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Indicar equipamiento disponible y uso actual.</a:t>
          </a:r>
        </a:p>
      </dsp:txBody>
      <dsp:txXfrm>
        <a:off x="0" y="2939653"/>
        <a:ext cx="6096000" cy="9798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C1D3E-521A-9948-B88F-CAE7068A7FFE}">
      <dsp:nvSpPr>
        <dsp:cNvPr id="0" name=""/>
        <dsp:cNvSpPr/>
      </dsp:nvSpPr>
      <dsp:spPr>
        <a:xfrm>
          <a:off x="0" y="0"/>
          <a:ext cx="53244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51DA4-25A5-8549-BAFB-1CBBAD58B34C}">
      <dsp:nvSpPr>
        <dsp:cNvPr id="0" name=""/>
        <dsp:cNvSpPr/>
      </dsp:nvSpPr>
      <dsp:spPr>
        <a:xfrm>
          <a:off x="0" y="0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621131"/>
              </a:solidFill>
            </a:rPr>
            <a:t>Fotografías de:</a:t>
          </a:r>
        </a:p>
      </dsp:txBody>
      <dsp:txXfrm>
        <a:off x="0" y="0"/>
        <a:ext cx="5324475" cy="979884"/>
      </dsp:txXfrm>
    </dsp:sp>
    <dsp:sp modelId="{FCCC8A01-FB92-0A4B-8B0E-A23AF8E7163B}">
      <dsp:nvSpPr>
        <dsp:cNvPr id="0" name=""/>
        <dsp:cNvSpPr/>
      </dsp:nvSpPr>
      <dsp:spPr>
        <a:xfrm>
          <a:off x="0" y="979884"/>
          <a:ext cx="53244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97ABA-D34B-A345-B682-D13542B1D58F}">
      <dsp:nvSpPr>
        <dsp:cNvPr id="0" name=""/>
        <dsp:cNvSpPr/>
      </dsp:nvSpPr>
      <dsp:spPr>
        <a:xfrm>
          <a:off x="0" y="979884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621131"/>
              </a:solidFill>
            </a:rPr>
            <a:t>Daños estructurales, mobiliario deteriorado, filtraciones, grietas, etc.</a:t>
          </a:r>
        </a:p>
      </dsp:txBody>
      <dsp:txXfrm>
        <a:off x="0" y="979884"/>
        <a:ext cx="5324475" cy="979884"/>
      </dsp:txXfrm>
    </dsp:sp>
    <dsp:sp modelId="{82B118F4-946C-9B4C-8CB7-BD6633140E51}">
      <dsp:nvSpPr>
        <dsp:cNvPr id="0" name=""/>
        <dsp:cNvSpPr/>
      </dsp:nvSpPr>
      <dsp:spPr>
        <a:xfrm>
          <a:off x="0" y="1959768"/>
          <a:ext cx="53244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555C0-6DD0-5C4E-B0E1-DB4D61F895FA}">
      <dsp:nvSpPr>
        <dsp:cNvPr id="0" name=""/>
        <dsp:cNvSpPr/>
      </dsp:nvSpPr>
      <dsp:spPr>
        <a:xfrm>
          <a:off x="0" y="1959768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621131"/>
              </a:solidFill>
            </a:rPr>
            <a:t>Áreas que requieren ampliación o rehabilitación.</a:t>
          </a:r>
        </a:p>
      </dsp:txBody>
      <dsp:txXfrm>
        <a:off x="0" y="1959768"/>
        <a:ext cx="5324475" cy="979884"/>
      </dsp:txXfrm>
    </dsp:sp>
    <dsp:sp modelId="{373B28AA-3EF7-884F-BDC6-F2E186740E68}">
      <dsp:nvSpPr>
        <dsp:cNvPr id="0" name=""/>
        <dsp:cNvSpPr/>
      </dsp:nvSpPr>
      <dsp:spPr>
        <a:xfrm>
          <a:off x="0" y="2939653"/>
          <a:ext cx="53244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32F29-00BC-0143-971E-403F7F82E8BE}">
      <dsp:nvSpPr>
        <dsp:cNvPr id="0" name=""/>
        <dsp:cNvSpPr/>
      </dsp:nvSpPr>
      <dsp:spPr>
        <a:xfrm>
          <a:off x="0" y="2939653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621131"/>
              </a:solidFill>
            </a:rPr>
            <a:t>Comentario: describir afectación y posibles riesgos.</a:t>
          </a:r>
        </a:p>
      </dsp:txBody>
      <dsp:txXfrm>
        <a:off x="0" y="2939653"/>
        <a:ext cx="5324475" cy="9798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D9943-988C-EC49-9FCC-75ED5CEEEE45}">
      <dsp:nvSpPr>
        <dsp:cNvPr id="0" name=""/>
        <dsp:cNvSpPr/>
      </dsp:nvSpPr>
      <dsp:spPr>
        <a:xfrm>
          <a:off x="0" y="0"/>
          <a:ext cx="53244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BA5FC-45E1-7646-B9FC-CAF890A4A45B}">
      <dsp:nvSpPr>
        <dsp:cNvPr id="0" name=""/>
        <dsp:cNvSpPr/>
      </dsp:nvSpPr>
      <dsp:spPr>
        <a:xfrm>
          <a:off x="0" y="0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Tabla resumen:</a:t>
          </a:r>
        </a:p>
      </dsp:txBody>
      <dsp:txXfrm>
        <a:off x="0" y="0"/>
        <a:ext cx="5324475" cy="979884"/>
      </dsp:txXfrm>
    </dsp:sp>
    <dsp:sp modelId="{A37CC2AA-C2B8-CF46-9C2B-B12440022BD3}">
      <dsp:nvSpPr>
        <dsp:cNvPr id="0" name=""/>
        <dsp:cNvSpPr/>
      </dsp:nvSpPr>
      <dsp:spPr>
        <a:xfrm>
          <a:off x="0" y="979884"/>
          <a:ext cx="53244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4EB2C-F70E-6E45-B8D0-B02D439DE238}">
      <dsp:nvSpPr>
        <dsp:cNvPr id="0" name=""/>
        <dsp:cNvSpPr/>
      </dsp:nvSpPr>
      <dsp:spPr>
        <a:xfrm>
          <a:off x="0" y="979884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Número de áreas en buen, regular y mal estado.</a:t>
          </a:r>
        </a:p>
      </dsp:txBody>
      <dsp:txXfrm>
        <a:off x="0" y="979884"/>
        <a:ext cx="5324475" cy="979884"/>
      </dsp:txXfrm>
    </dsp:sp>
    <dsp:sp modelId="{8C400898-D4CD-124A-BC57-0CF0F3840C01}">
      <dsp:nvSpPr>
        <dsp:cNvPr id="0" name=""/>
        <dsp:cNvSpPr/>
      </dsp:nvSpPr>
      <dsp:spPr>
        <a:xfrm>
          <a:off x="0" y="1959768"/>
          <a:ext cx="53244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4A3AC-9145-6E48-9D7F-D2C0431038D5}">
      <dsp:nvSpPr>
        <dsp:cNvPr id="0" name=""/>
        <dsp:cNvSpPr/>
      </dsp:nvSpPr>
      <dsp:spPr>
        <a:xfrm>
          <a:off x="0" y="1959768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Principales necesidades detectadas.</a:t>
          </a:r>
        </a:p>
      </dsp:txBody>
      <dsp:txXfrm>
        <a:off x="0" y="1959768"/>
        <a:ext cx="5324475" cy="979884"/>
      </dsp:txXfrm>
    </dsp:sp>
    <dsp:sp modelId="{5D1F3410-EA9A-4743-829A-44FF53CFB63F}">
      <dsp:nvSpPr>
        <dsp:cNvPr id="0" name=""/>
        <dsp:cNvSpPr/>
      </dsp:nvSpPr>
      <dsp:spPr>
        <a:xfrm>
          <a:off x="0" y="2939653"/>
          <a:ext cx="53244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61F85-3386-7A40-A8E6-44805D11B917}">
      <dsp:nvSpPr>
        <dsp:cNvPr id="0" name=""/>
        <dsp:cNvSpPr/>
      </dsp:nvSpPr>
      <dsp:spPr>
        <a:xfrm>
          <a:off x="0" y="2939653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21131"/>
              </a:solidFill>
            </a:rPr>
            <a:t>Acciones prioritarias de atención.</a:t>
          </a:r>
        </a:p>
      </dsp:txBody>
      <dsp:txXfrm>
        <a:off x="0" y="2939653"/>
        <a:ext cx="5324475" cy="979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seño personaliza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ector recto 5"/>
          <p:cNvSpPr/>
          <p:nvPr/>
        </p:nvSpPr>
        <p:spPr>
          <a:xfrm>
            <a:off x="3452190" y="3429000"/>
            <a:ext cx="5287619" cy="0"/>
          </a:xfrm>
          <a:prstGeom prst="line">
            <a:avLst/>
          </a:prstGeom>
          <a:ln w="25400">
            <a:solidFill>
              <a:srgbClr val="A7802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16A71DB-4E9B-4CC0-A303-01072F70D964}"/>
              </a:ext>
            </a:extLst>
          </p:cNvPr>
          <p:cNvSpPr/>
          <p:nvPr userDrawn="1"/>
        </p:nvSpPr>
        <p:spPr>
          <a:xfrm>
            <a:off x="9342304" y="5387248"/>
            <a:ext cx="2849696" cy="1233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551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57082-7F4A-140B-E126-E0A23026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C4C34B-DD0A-424A-3208-C20E2F246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B003C9-9E10-8153-B24F-2AF3CC400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3A80BF-BD37-6EA5-36D4-F84BAB99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C1E5-44A1-3144-8798-B30FA53E5A2A}" type="datetimeFigureOut">
              <a:rPr lang="es-ES_tradnl" smtClean="0"/>
              <a:t>09/10/2025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394D60-33EF-7109-4A42-5F07B23A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8F4267-A5AA-D000-FCE7-08113B69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8EFD-FA80-CF49-B885-0AFEC8E2166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69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70520-FF98-2382-5A77-C3480D37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DA6C8C-9411-4094-A4BC-7549C57FE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A6D459-4AC3-BB79-BBEA-E27E6A28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10F8-9F1C-6045-B2FC-98AF86B9E505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074E95-7238-ED9E-9789-6A2FA9D3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E92294-35F1-7D40-FDE0-C338493D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DF71-1712-CB43-A85E-A5D1E6184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941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  <p:sldLayoutId id="2147483657" r:id="rId6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1pPr>
      <a:lvl2pPr marL="723900" marR="0" indent="-26670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2pPr>
      <a:lvl3pPr marL="1234439" marR="0" indent="-320039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3pPr>
      <a:lvl4pPr marL="1727200" marR="0" indent="-35560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4pPr>
      <a:lvl5pPr marL="2184400" marR="0" indent="-35560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5pPr>
      <a:lvl6pPr marL="2641600" marR="0" indent="-35560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6pPr>
      <a:lvl7pPr marL="3098800" marR="0" indent="-35560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7pPr>
      <a:lvl8pPr marL="3556000" marR="0" indent="-35560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8pPr>
      <a:lvl9pPr marL="4013200" marR="0" indent="-355600" algn="ctr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6906C-315F-C520-4986-6AD76F4C4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5E5EE32-90F9-C74D-2CFC-1993D846C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75C9D1A-8830-BBD4-2142-6BE1A29FAD69}"/>
              </a:ext>
            </a:extLst>
          </p:cNvPr>
          <p:cNvSpPr txBox="1">
            <a:spLocks/>
          </p:cNvSpPr>
          <p:nvPr/>
        </p:nvSpPr>
        <p:spPr>
          <a:xfrm>
            <a:off x="6264322" y="1032740"/>
            <a:ext cx="5927678" cy="3268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>
                <a:solidFill>
                  <a:srgbClr val="691837"/>
                </a:solidFill>
              </a:rPr>
              <a:t>Programa U300</a:t>
            </a:r>
            <a:br>
              <a:rPr lang="es-MX" sz="3600">
                <a:solidFill>
                  <a:srgbClr val="691837"/>
                </a:solidFill>
              </a:rPr>
            </a:br>
            <a:endParaRPr lang="es-MX" sz="3600">
              <a:solidFill>
                <a:srgbClr val="691837"/>
              </a:solidFill>
            </a:endParaRPr>
          </a:p>
          <a:p>
            <a:pPr algn="ctr"/>
            <a:r>
              <a:rPr lang="es-MX" sz="3600">
                <a:solidFill>
                  <a:srgbClr val="691837"/>
                </a:solidFill>
              </a:rPr>
              <a:t>Documentación gráfica del estado que guarda la infraestructura de las Escuelas Normales Públicas</a:t>
            </a:r>
          </a:p>
          <a:p>
            <a:pPr algn="ctr"/>
            <a:r>
              <a:rPr lang="es-MX" sz="3600">
                <a:solidFill>
                  <a:srgbClr val="691837"/>
                </a:solidFill>
              </a:rPr>
              <a:t>en 2025</a:t>
            </a:r>
            <a:endParaRPr lang="es-MX" sz="3600" dirty="0">
              <a:solidFill>
                <a:srgbClr val="691837"/>
              </a:solidFill>
            </a:endParaRPr>
          </a:p>
        </p:txBody>
      </p:sp>
      <p:pic>
        <p:nvPicPr>
          <p:cNvPr id="1026" name="Picture 2" descr="Voces Normalistas - Diálogos con la educación">
            <a:extLst>
              <a:ext uri="{FF2B5EF4-FFF2-40B4-BE49-F238E27FC236}">
                <a16:creationId xmlns:a16="http://schemas.microsoft.com/office/drawing/2014/main" id="{E27F40A7-F70A-6774-5124-AD83C4F5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45776" cy="81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73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00C4F-15F4-2DFA-1F7B-16D9CB73D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27F4-1435-5B42-0F4A-FEA31D680D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6377"/>
            <a:ext cx="6096000" cy="814929"/>
          </a:xfrm>
        </p:spPr>
        <p:txBody>
          <a:bodyPr anchor="b">
            <a:normAutofit/>
          </a:bodyPr>
          <a:lstStyle/>
          <a:p>
            <a:r>
              <a:rPr lang="es-MX" sz="3600" b="1" dirty="0">
                <a:solidFill>
                  <a:srgbClr val="621131"/>
                </a:solidFill>
              </a:rPr>
              <a:t>Aspectos críticos y necesidades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7BD595-CD82-E1BC-E58C-DF298082391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2445677"/>
              </p:ext>
            </p:extLst>
          </p:nvPr>
        </p:nvGraphicFramePr>
        <p:xfrm>
          <a:off x="320940" y="2284414"/>
          <a:ext cx="532447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7BC9BCA-1285-0EE4-BF69-0E7A02F1EE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275" r="10115" b="-2"/>
          <a:stretch>
            <a:fillRect/>
          </a:stretch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36383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24351-E65E-1116-99D5-BA394DF44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C7F1-9FA2-6640-EF3C-30159118C0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125" y="122308"/>
            <a:ext cx="5324475" cy="1630363"/>
          </a:xfrm>
        </p:spPr>
        <p:txBody>
          <a:bodyPr anchor="ctr">
            <a:normAutofit/>
          </a:bodyPr>
          <a:lstStyle/>
          <a:p>
            <a:r>
              <a:rPr lang="es-MX" sz="3600" b="1" dirty="0">
                <a:solidFill>
                  <a:srgbClr val="621131"/>
                </a:solidFill>
              </a:rPr>
              <a:t>Síntesis del Diagnóstico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B5168E-1A15-EFD0-D2C2-37CC863B082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07748110"/>
              </p:ext>
            </p:extLst>
          </p:nvPr>
        </p:nvGraphicFramePr>
        <p:xfrm>
          <a:off x="320940" y="2286000"/>
          <a:ext cx="532447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EBE21AD-4A61-4492-A790-DE31FEDC76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710" r="16679" b="-2"/>
          <a:stretch>
            <a:fillRect/>
          </a:stretch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71586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20595-6566-3355-9EAC-8708A5E16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0D91DCB-B74E-A73A-4C4F-1CE186CCA7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2012"/>
            <a:ext cx="6225645" cy="1097579"/>
          </a:xfrm>
        </p:spPr>
        <p:txBody>
          <a:bodyPr anchor="b">
            <a:normAutofit/>
          </a:bodyPr>
          <a:lstStyle/>
          <a:p>
            <a:r>
              <a:rPr lang="es-MX" sz="3200" b="1" dirty="0">
                <a:solidFill>
                  <a:srgbClr val="621131"/>
                </a:solidFill>
              </a:rPr>
              <a:t>Obras en proceso de concluir al cierre del programa S300</a:t>
            </a:r>
          </a:p>
        </p:txBody>
      </p: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A0DFFCF7-BA69-9D1A-1184-D50250DE05E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58819731"/>
              </p:ext>
            </p:extLst>
          </p:nvPr>
        </p:nvGraphicFramePr>
        <p:xfrm>
          <a:off x="0" y="2286000"/>
          <a:ext cx="532447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593DD0-9CEF-D2C5-97B1-ADE65A6F77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426" r="16499"/>
          <a:stretch>
            <a:fillRect/>
          </a:stretch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5470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2BE26-391F-9987-E7FB-F23924C79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C1F8-43E1-DC8A-3C38-29DD09C223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62720"/>
            <a:ext cx="6441743" cy="1630363"/>
          </a:xfrm>
        </p:spPr>
        <p:txBody>
          <a:bodyPr anchor="b">
            <a:normAutofit/>
          </a:bodyPr>
          <a:lstStyle/>
          <a:p>
            <a:r>
              <a:rPr lang="es-MX" sz="3600" b="1" dirty="0">
                <a:solidFill>
                  <a:srgbClr val="621131"/>
                </a:solidFill>
              </a:rPr>
              <a:t>Conclusiones y Compromisos Institucionales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F58E5A-298A-8BBB-E6EC-9B17D8045AD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5047784"/>
              </p:ext>
            </p:extLst>
          </p:nvPr>
        </p:nvGraphicFramePr>
        <p:xfrm>
          <a:off x="368490" y="2286000"/>
          <a:ext cx="6441743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595A349-1EFD-2691-B72E-94FFB7D88C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04" r="30286" b="-2"/>
          <a:stretch>
            <a:fillRect/>
          </a:stretch>
        </p:blipFill>
        <p:spPr>
          <a:xfrm>
            <a:off x="6673755" y="1588"/>
            <a:ext cx="55182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51149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810E76F-D40C-16E0-DA8C-54C9A2973E45}"/>
              </a:ext>
            </a:extLst>
          </p:cNvPr>
          <p:cNvSpPr txBox="1"/>
          <p:nvPr/>
        </p:nvSpPr>
        <p:spPr>
          <a:xfrm>
            <a:off x="1446663" y="2006221"/>
            <a:ext cx="9157647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_tradnl" sz="3600" dirty="0">
                <a:solidFill>
                  <a:srgbClr val="621131"/>
                </a:solidFill>
              </a:rPr>
              <a:t>El archivo se subirá a una plataforma digital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s-ES_tradnl" sz="3600" dirty="0">
              <a:solidFill>
                <a:srgbClr val="621131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_tradnl" sz="3600" dirty="0">
                <a:solidFill>
                  <a:srgbClr val="621131"/>
                </a:solidFill>
              </a:rPr>
              <a:t>La DGESuM enviará la liga vía oficio</a:t>
            </a:r>
          </a:p>
        </p:txBody>
      </p:sp>
    </p:spTree>
    <p:extLst>
      <p:ext uri="{BB962C8B-B14F-4D97-AF65-F5344CB8AC3E}">
        <p14:creationId xmlns:p14="http://schemas.microsoft.com/office/powerpoint/2010/main" val="16464624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0D65B75-65EA-5BBB-8168-CCCF53C69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86" y="5161547"/>
            <a:ext cx="2921135" cy="5992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22E2E1-CCE2-8F82-1FC5-0A612CE94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619" y="5970118"/>
            <a:ext cx="2010185" cy="5992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E7A78-7B55-F015-8E7B-F89F55E0F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5522-A9F7-C15D-C75C-E7C2C1ADFB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1011" y="327025"/>
            <a:ext cx="5324477" cy="16303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000" b="1" kern="1200" dirty="0" err="1">
                <a:solidFill>
                  <a:srgbClr val="621131"/>
                </a:solidFill>
              </a:rPr>
              <a:t>Identificación</a:t>
            </a:r>
            <a:r>
              <a:rPr lang="en-US" sz="4000" b="1" kern="1200" dirty="0">
                <a:solidFill>
                  <a:srgbClr val="621131"/>
                </a:solidFill>
              </a:rPr>
              <a:t> de la institución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C9BA9-57E3-4F9E-E3A2-A380C845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390" b="-2"/>
          <a:stretch>
            <a:fillRect/>
          </a:stretch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D929B8-D491-2E24-30E3-8832755577E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25513226"/>
              </p:ext>
            </p:extLst>
          </p:nvPr>
        </p:nvGraphicFramePr>
        <p:xfrm>
          <a:off x="481013" y="2286001"/>
          <a:ext cx="532447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4065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E3276-19B8-C1E6-6F45-36200E63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7E7C5-45A7-CAEC-4A75-9E01814BEE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5910" y="92075"/>
            <a:ext cx="10426890" cy="1508125"/>
          </a:xfrm>
        </p:spPr>
        <p:txBody>
          <a:bodyPr/>
          <a:lstStyle/>
          <a:p>
            <a:r>
              <a:rPr lang="es-MX" b="1" dirty="0">
                <a:solidFill>
                  <a:srgbClr val="621131"/>
                </a:solidFill>
              </a:rPr>
              <a:t>Estadísticas generales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8F016AC-DC39-8C12-F46C-16A7FC817CA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51203783"/>
              </p:ext>
            </p:extLst>
          </p:nvPr>
        </p:nvGraphicFramePr>
        <p:xfrm>
          <a:off x="436728" y="1825625"/>
          <a:ext cx="1007887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13427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4F3BBA-DCC8-FA18-F4F8-E1799D01F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6369-72F9-2756-76FD-6851B1D303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1011" y="327025"/>
            <a:ext cx="5324477" cy="16303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b="1" kern="1200" dirty="0" err="1">
                <a:solidFill>
                  <a:srgbClr val="621131"/>
                </a:solidFill>
              </a:rPr>
              <a:t>Fotografías</a:t>
            </a:r>
            <a:r>
              <a:rPr lang="en-US" sz="4000" b="1" kern="1200" dirty="0">
                <a:solidFill>
                  <a:srgbClr val="621131"/>
                </a:solidFill>
              </a:rPr>
              <a:t> </a:t>
            </a:r>
            <a:r>
              <a:rPr lang="en-US" sz="4000" b="1" kern="1200" dirty="0" err="1">
                <a:solidFill>
                  <a:srgbClr val="621131"/>
                </a:solidFill>
              </a:rPr>
              <a:t>aéreas</a:t>
            </a:r>
            <a:endParaRPr lang="en-US" sz="4000" b="1" kern="1200" dirty="0">
              <a:solidFill>
                <a:srgbClr val="62113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2A534-B9CD-CEBD-A481-2AC4DA7A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88" r="7802" b="-2"/>
          <a:stretch>
            <a:fillRect/>
          </a:stretch>
        </p:blipFill>
        <p:spPr>
          <a:xfrm>
            <a:off x="6482687" y="1588"/>
            <a:ext cx="5709313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A83122-7141-1B2E-EC0B-8E15FEF7067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91134370"/>
              </p:ext>
            </p:extLst>
          </p:nvPr>
        </p:nvGraphicFramePr>
        <p:xfrm>
          <a:off x="257042" y="2286001"/>
          <a:ext cx="622564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79179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1EEAC-E903-1CA0-820A-E705F179B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8BCC-4710-4B44-90AE-99E29E4CB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940" y="176900"/>
            <a:ext cx="5324475" cy="1630363"/>
          </a:xfrm>
        </p:spPr>
        <p:txBody>
          <a:bodyPr anchor="ctr">
            <a:normAutofit/>
          </a:bodyPr>
          <a:lstStyle/>
          <a:p>
            <a:r>
              <a:rPr lang="es-MX" sz="3600" b="1" dirty="0">
                <a:solidFill>
                  <a:srgbClr val="621131"/>
                </a:solidFill>
              </a:rPr>
              <a:t>Fachada Principal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D16ABF-BF5D-6425-BBFF-E8D72BF54FD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82964745"/>
              </p:ext>
            </p:extLst>
          </p:nvPr>
        </p:nvGraphicFramePr>
        <p:xfrm>
          <a:off x="218364" y="2286000"/>
          <a:ext cx="6007281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BDFCD9E-3489-1ED0-9A03-9FC69BBCA8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04" r="30286" b="-2"/>
          <a:stretch>
            <a:fillRect/>
          </a:stretch>
        </p:blipFill>
        <p:spPr>
          <a:xfrm>
            <a:off x="5966355" y="1588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36603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135CD-992E-68F9-38A0-2F6DFD555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8388F-57B4-2C2D-8995-3DEA658BD3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940" y="0"/>
            <a:ext cx="5324475" cy="1630363"/>
          </a:xfrm>
        </p:spPr>
        <p:txBody>
          <a:bodyPr anchor="b">
            <a:normAutofit/>
          </a:bodyPr>
          <a:lstStyle/>
          <a:p>
            <a:r>
              <a:rPr lang="es-ES" sz="3600" dirty="0">
                <a:solidFill>
                  <a:srgbClr val="621131"/>
                </a:solidFill>
              </a:rPr>
              <a:t>Fotografías de infraestructura académica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41B1F95-D6F7-021A-4476-C3268D313C5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4726004"/>
              </p:ext>
            </p:extLst>
          </p:nvPr>
        </p:nvGraphicFramePr>
        <p:xfrm>
          <a:off x="227463" y="2299647"/>
          <a:ext cx="5868537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FD81A49-8EE0-90FE-6C88-32AC8C8BA6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34" r="18984"/>
          <a:stretch>
            <a:fillRect/>
          </a:stretch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73235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E13D9-A9C1-A6D0-EB70-B8F30C11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5192-9A41-C815-DA9E-2807DD7A6F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421" y="0"/>
            <a:ext cx="5324475" cy="1630363"/>
          </a:xfrm>
        </p:spPr>
        <p:txBody>
          <a:bodyPr anchor="ctr">
            <a:normAutofit/>
          </a:bodyPr>
          <a:lstStyle/>
          <a:p>
            <a:r>
              <a:rPr lang="es-MX" sz="3600" dirty="0">
                <a:solidFill>
                  <a:srgbClr val="621131"/>
                </a:solidFill>
              </a:rPr>
              <a:t>Áreas administrativas y de servicios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AC6B8D-7F22-8429-F747-439FECDF025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5305124"/>
              </p:ext>
            </p:extLst>
          </p:nvPr>
        </p:nvGraphicFramePr>
        <p:xfrm>
          <a:off x="409650" y="2135874"/>
          <a:ext cx="586832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65D1598-16A0-FE8B-28A3-A252C08057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806" r="29119"/>
          <a:stretch>
            <a:fillRect/>
          </a:stretch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62833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81612-BC54-03C4-BB21-EDDFD7556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10F2-817A-49D1-A5BA-7ED3E31DD8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364" y="0"/>
            <a:ext cx="5324475" cy="1630363"/>
          </a:xfrm>
        </p:spPr>
        <p:txBody>
          <a:bodyPr anchor="b">
            <a:normAutofit/>
          </a:bodyPr>
          <a:lstStyle/>
          <a:p>
            <a:r>
              <a:rPr lang="es-MX" sz="3600" b="1" dirty="0">
                <a:solidFill>
                  <a:srgbClr val="621131"/>
                </a:solidFill>
              </a:rPr>
              <a:t>Espacios formativos y de práctica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38287EF-8689-F2DB-4598-AC8E52ECC34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85549014"/>
              </p:ext>
            </p:extLst>
          </p:nvPr>
        </p:nvGraphicFramePr>
        <p:xfrm>
          <a:off x="218364" y="2313295"/>
          <a:ext cx="60960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F673448-1B08-78F9-846A-D44AEAC4D8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157" r="1" b="1"/>
          <a:stretch>
            <a:fillRect/>
          </a:stretch>
        </p:blipFill>
        <p:spPr>
          <a:xfrm>
            <a:off x="6314364" y="1"/>
            <a:ext cx="5877636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88121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873B6-CD7A-6A7F-37AA-142A8E900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asketball court">
            <a:extLst>
              <a:ext uri="{FF2B5EF4-FFF2-40B4-BE49-F238E27FC236}">
                <a16:creationId xmlns:a16="http://schemas.microsoft.com/office/drawing/2014/main" id="{25885541-C8FD-EC79-DEA5-76197928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90" r="10437"/>
          <a:stretch>
            <a:fillRect/>
          </a:stretch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2E9B2-6CBD-9515-186A-EFDD5473BC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464" y="235743"/>
            <a:ext cx="5870619" cy="1243013"/>
          </a:xfrm>
        </p:spPr>
        <p:txBody>
          <a:bodyPr anchor="ctr">
            <a:normAutofit/>
          </a:bodyPr>
          <a:lstStyle/>
          <a:p>
            <a:r>
              <a:rPr lang="es-MX" sz="3400" b="1" dirty="0">
                <a:solidFill>
                  <a:srgbClr val="621131"/>
                </a:solidFill>
              </a:rPr>
              <a:t>Áreas exteriores y de convivencia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01E24-9607-3567-5838-D1689D3850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5464" y="2148362"/>
            <a:ext cx="5638607" cy="3402012"/>
          </a:xfrm>
        </p:spPr>
        <p:txBody>
          <a:bodyPr anchor="t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rgbClr val="621131"/>
                </a:solidFill>
                <a:latin typeface="+mn-lt"/>
              </a:rPr>
              <a:t>Canchas deportivas, Patios, gimnasios, jardines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rgbClr val="621131"/>
                </a:solidFill>
                <a:latin typeface="+mn-lt"/>
              </a:rPr>
              <a:t>Áreas de sombra, estacionamiento, accesos peatonales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rgbClr val="621131"/>
                </a:solidFill>
                <a:latin typeface="+mn-lt"/>
              </a:rPr>
              <a:t>Módulos de seguridad o vigilancia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rgbClr val="621131"/>
                </a:solidFill>
                <a:latin typeface="+mn-lt"/>
              </a:rPr>
              <a:t>Incluir observaciones sobre accesibilidad y seguridad.</a:t>
            </a:r>
          </a:p>
        </p:txBody>
      </p:sp>
    </p:spTree>
    <p:extLst>
      <p:ext uri="{BB962C8B-B14F-4D97-AF65-F5344CB8AC3E}">
        <p14:creationId xmlns:p14="http://schemas.microsoft.com/office/powerpoint/2010/main" val="42351416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lantilla 2025" id="{9240EDEC-4718-B446-A8DE-BD1218CC9EEB}" vid="{EAFB651D-4179-3245-A1AF-F981D95B9499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13</TotalTime>
  <Words>423</Words>
  <Application>Microsoft Office PowerPoint</Application>
  <PresentationFormat>Panorámica</PresentationFormat>
  <Paragraphs>69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MadrePatria</vt:lpstr>
      <vt:lpstr>Tema de Office</vt:lpstr>
      <vt:lpstr>Presentación de PowerPoint</vt:lpstr>
      <vt:lpstr>Identificación de la institución</vt:lpstr>
      <vt:lpstr>Estadísticas generales</vt:lpstr>
      <vt:lpstr>Fotografías aéreas</vt:lpstr>
      <vt:lpstr>Fachada Principal</vt:lpstr>
      <vt:lpstr>Fotografías de infraestructura académica</vt:lpstr>
      <vt:lpstr>Áreas administrativas y de servicios</vt:lpstr>
      <vt:lpstr>Espacios formativos y de práctica</vt:lpstr>
      <vt:lpstr>Áreas exteriores y de convivencia</vt:lpstr>
      <vt:lpstr>Aspectos críticos y necesidades</vt:lpstr>
      <vt:lpstr>Síntesis del Diagnóstico</vt:lpstr>
      <vt:lpstr>Obras en proceso de concluir al cierre del programa S300</vt:lpstr>
      <vt:lpstr>Conclusiones y Compromisos Institucionales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USICAM-DGESuM</dc:title>
  <dc:creator>Julio César Leyva Ruiz</dc:creator>
  <cp:lastModifiedBy>Horacio Andrés Cruz Barbosa</cp:lastModifiedBy>
  <cp:revision>2</cp:revision>
  <dcterms:created xsi:type="dcterms:W3CDTF">2025-10-08T13:36:26Z</dcterms:created>
  <dcterms:modified xsi:type="dcterms:W3CDTF">2025-10-09T16:19:22Z</dcterms:modified>
</cp:coreProperties>
</file>