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3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5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6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71"/>
  </p:notesMasterIdLst>
  <p:handoutMasterIdLst>
    <p:handoutMasterId r:id="rId72"/>
  </p:handoutMasterIdLst>
  <p:sldIdLst>
    <p:sldId id="259" r:id="rId2"/>
    <p:sldId id="270" r:id="rId3"/>
    <p:sldId id="262" r:id="rId4"/>
    <p:sldId id="273" r:id="rId5"/>
    <p:sldId id="274" r:id="rId6"/>
    <p:sldId id="275" r:id="rId7"/>
    <p:sldId id="276" r:id="rId8"/>
    <p:sldId id="277" r:id="rId9"/>
    <p:sldId id="278" r:id="rId10"/>
    <p:sldId id="268" r:id="rId11"/>
    <p:sldId id="279" r:id="rId12"/>
    <p:sldId id="280" r:id="rId13"/>
    <p:sldId id="281" r:id="rId14"/>
    <p:sldId id="282" r:id="rId15"/>
    <p:sldId id="283" r:id="rId16"/>
    <p:sldId id="318" r:id="rId17"/>
    <p:sldId id="269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323" r:id="rId27"/>
    <p:sldId id="317" r:id="rId28"/>
    <p:sldId id="297" r:id="rId29"/>
    <p:sldId id="292" r:id="rId30"/>
    <p:sldId id="324" r:id="rId31"/>
    <p:sldId id="293" r:id="rId32"/>
    <p:sldId id="326" r:id="rId33"/>
    <p:sldId id="296" r:id="rId34"/>
    <p:sldId id="300" r:id="rId35"/>
    <p:sldId id="294" r:id="rId36"/>
    <p:sldId id="302" r:id="rId37"/>
    <p:sldId id="303" r:id="rId38"/>
    <p:sldId id="304" r:id="rId39"/>
    <p:sldId id="305" r:id="rId40"/>
    <p:sldId id="306" r:id="rId41"/>
    <p:sldId id="307" r:id="rId42"/>
    <p:sldId id="308" r:id="rId43"/>
    <p:sldId id="309" r:id="rId44"/>
    <p:sldId id="310" r:id="rId45"/>
    <p:sldId id="325" r:id="rId46"/>
    <p:sldId id="311" r:id="rId47"/>
    <p:sldId id="301" r:id="rId48"/>
    <p:sldId id="315" r:id="rId49"/>
    <p:sldId id="327" r:id="rId50"/>
    <p:sldId id="319" r:id="rId51"/>
    <p:sldId id="320" r:id="rId52"/>
    <p:sldId id="316" r:id="rId53"/>
    <p:sldId id="313" r:id="rId54"/>
    <p:sldId id="328" r:id="rId55"/>
    <p:sldId id="339" r:id="rId56"/>
    <p:sldId id="330" r:id="rId57"/>
    <p:sldId id="332" r:id="rId58"/>
    <p:sldId id="340" r:id="rId59"/>
    <p:sldId id="314" r:id="rId60"/>
    <p:sldId id="329" r:id="rId61"/>
    <p:sldId id="331" r:id="rId62"/>
    <p:sldId id="333" r:id="rId63"/>
    <p:sldId id="321" r:id="rId64"/>
    <p:sldId id="334" r:id="rId65"/>
    <p:sldId id="322" r:id="rId66"/>
    <p:sldId id="335" r:id="rId67"/>
    <p:sldId id="336" r:id="rId68"/>
    <p:sldId id="337" r:id="rId69"/>
    <p:sldId id="338" r:id="rId70"/>
  </p:sldIdLst>
  <p:sldSz cx="12192000" cy="6858000"/>
  <p:notesSz cx="6858000" cy="9144000"/>
  <p:embeddedFontLst>
    <p:embeddedFont>
      <p:font typeface="Montserrat" panose="00000500000000000000" pitchFamily="2" charset="0"/>
      <p:regular r:id="rId73"/>
      <p:bold r:id="rId74"/>
      <p:italic r:id="rId75"/>
      <p:boldItalic r:id="rId76"/>
    </p:embeddedFont>
    <p:embeddedFont>
      <p:font typeface="Montserrat Medium" panose="00000600000000000000" pitchFamily="2" charset="0"/>
      <p:regular r:id="rId77"/>
      <p:italic r:id="rId78"/>
    </p:embeddedFont>
    <p:embeddedFont>
      <p:font typeface="Montserrat SemiBold" panose="00000700000000000000" pitchFamily="2" charset="0"/>
      <p:regular r:id="rId79"/>
      <p:bold r:id="rId80"/>
      <p:italic r:id="rId81"/>
      <p:boldItalic r:id="rId82"/>
    </p:embeddedFont>
    <p:embeddedFont>
      <p:font typeface="Trebuchet MS" panose="020B0603020202020204" pitchFamily="34" charset="0"/>
      <p:regular r:id="rId83"/>
      <p:bold r:id="rId84"/>
      <p:italic r:id="rId85"/>
      <p:boldItalic r:id="rId86"/>
    </p:embeddedFont>
  </p:embeddedFontLst>
  <p:defaultTextStyle>
    <a:defPPr>
      <a:defRPr lang="es-MX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42145"/>
    <a:srgbClr val="691B31"/>
    <a:srgbClr val="6E152E"/>
    <a:srgbClr val="DEC9A2"/>
    <a:srgbClr val="BC945A"/>
    <a:srgbClr val="245C4F"/>
    <a:srgbClr val="4040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05"/>
    <p:restoredTop sz="92324"/>
  </p:normalViewPr>
  <p:slideViewPr>
    <p:cSldViewPr snapToGrid="0" snapToObjects="1">
      <p:cViewPr varScale="1">
        <p:scale>
          <a:sx n="103" d="100"/>
          <a:sy n="103" d="100"/>
        </p:scale>
        <p:origin x="1194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3" d="100"/>
          <a:sy n="93" d="100"/>
        </p:scale>
        <p:origin x="2576" y="21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font" Target="fonts/font12.fntdata"/><Relationship Id="rId89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2.fntdata"/><Relationship Id="rId79" Type="http://schemas.openxmlformats.org/officeDocument/2006/relationships/font" Target="fonts/font7.fntdata"/><Relationship Id="rId5" Type="http://schemas.openxmlformats.org/officeDocument/2006/relationships/slide" Target="slides/slide4.xml"/><Relationship Id="rId90" Type="http://schemas.openxmlformats.org/officeDocument/2006/relationships/tableStyles" Target="tableStyle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5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handoutMaster" Target="handoutMasters/handoutMaster1.xml"/><Relationship Id="rId80" Type="http://schemas.openxmlformats.org/officeDocument/2006/relationships/font" Target="fonts/font8.fntdata"/><Relationship Id="rId85" Type="http://schemas.openxmlformats.org/officeDocument/2006/relationships/font" Target="fonts/font1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3.fntdata"/><Relationship Id="rId83" Type="http://schemas.openxmlformats.org/officeDocument/2006/relationships/font" Target="fonts/font11.fntdata"/><Relationship Id="rId88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1.fntdata"/><Relationship Id="rId78" Type="http://schemas.openxmlformats.org/officeDocument/2006/relationships/font" Target="fonts/font6.fntdata"/><Relationship Id="rId81" Type="http://schemas.openxmlformats.org/officeDocument/2006/relationships/font" Target="fonts/font9.fntdata"/><Relationship Id="rId86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4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font" Target="fonts/font10.fntdata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2AEDAB-717D-3D4F-AEB2-223557BBEB55}" type="doc">
      <dgm:prSet loTypeId="urn:microsoft.com/office/officeart/2005/8/layout/bProcess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1E451E77-3372-4448-8FA9-68422F0BA748}">
      <dgm:prSet phldrT="[Texto]" custT="1"/>
      <dgm:spPr>
        <a:solidFill>
          <a:srgbClr val="A32145"/>
        </a:solidFill>
      </dgm:spPr>
      <dgm:t>
        <a:bodyPr/>
        <a:lstStyle/>
        <a:p>
          <a:r>
            <a:rPr lang="es-MX" sz="1800" b="0" dirty="0">
              <a:solidFill>
                <a:srgbClr val="DDC8A2"/>
              </a:solidFill>
              <a:latin typeface="Montserrat" panose="02000505000000020004" pitchFamily="2" charset="77"/>
            </a:rPr>
            <a:t>PLANEACIÓN</a:t>
          </a:r>
          <a:r>
            <a:rPr lang="es-MX" sz="2000" b="0" dirty="0">
              <a:solidFill>
                <a:srgbClr val="DDC8A2"/>
              </a:solidFill>
              <a:latin typeface="Montserrat" panose="02000505000000020004" pitchFamily="2" charset="77"/>
            </a:rPr>
            <a:t> / </a:t>
          </a:r>
          <a:r>
            <a:rPr lang="es-MX" sz="2000" b="1" dirty="0">
              <a:solidFill>
                <a:srgbClr val="DDC8A2"/>
              </a:solidFill>
              <a:latin typeface="Montserrat" panose="02000505000000020004" pitchFamily="2" charset="77"/>
            </a:rPr>
            <a:t>ADECUACIÓN</a:t>
          </a:r>
        </a:p>
      </dgm:t>
    </dgm:pt>
    <dgm:pt modelId="{C054686D-2C2E-5046-B609-3741A2ABD9D4}" type="parTrans" cxnId="{859EFC5D-BC00-2F4A-B824-869185DD312A}">
      <dgm:prSet/>
      <dgm:spPr/>
      <dgm:t>
        <a:bodyPr/>
        <a:lstStyle/>
        <a:p>
          <a:endParaRPr lang="es-MX" sz="2000" b="0"/>
        </a:p>
      </dgm:t>
    </dgm:pt>
    <dgm:pt modelId="{29E92958-329F-4F4F-8DAE-DEBA16EFEE4C}" type="sibTrans" cxnId="{859EFC5D-BC00-2F4A-B824-869185DD312A}">
      <dgm:prSet/>
      <dgm:spPr>
        <a:solidFill>
          <a:srgbClr val="A32145"/>
        </a:solidFill>
      </dgm:spPr>
      <dgm:t>
        <a:bodyPr/>
        <a:lstStyle/>
        <a:p>
          <a:endParaRPr lang="es-MX" sz="2000" b="0"/>
        </a:p>
      </dgm:t>
    </dgm:pt>
    <dgm:pt modelId="{3C78D0A0-BEA7-3F4A-9284-9EE255CC5E41}">
      <dgm:prSet phldrT="[Texto]" custT="1"/>
      <dgm:spPr>
        <a:solidFill>
          <a:srgbClr val="DDC8A2"/>
        </a:solidFill>
      </dgm:spPr>
      <dgm:t>
        <a:bodyPr/>
        <a:lstStyle/>
        <a:p>
          <a:r>
            <a:rPr lang="es-MX" sz="1800" b="0" dirty="0">
              <a:solidFill>
                <a:srgbClr val="A32145"/>
              </a:solidFill>
              <a:latin typeface="Montserrat" panose="02000505000000020004" pitchFamily="2" charset="77"/>
            </a:rPr>
            <a:t>EVALUACIÓN Y/O</a:t>
          </a:r>
          <a:r>
            <a:rPr lang="es-MX" sz="2000" b="0" dirty="0">
              <a:solidFill>
                <a:srgbClr val="A32145"/>
              </a:solidFill>
              <a:latin typeface="Montserrat" panose="02000505000000020004" pitchFamily="2" charset="77"/>
            </a:rPr>
            <a:t> </a:t>
          </a:r>
          <a:r>
            <a:rPr lang="es-MX" sz="1900" b="1" dirty="0">
              <a:solidFill>
                <a:srgbClr val="A32145"/>
              </a:solidFill>
              <a:latin typeface="Montserrat" panose="02000505000000020004" pitchFamily="2" charset="77"/>
            </a:rPr>
            <a:t>DICTAMINACIÓN</a:t>
          </a:r>
        </a:p>
      </dgm:t>
    </dgm:pt>
    <dgm:pt modelId="{B33F3AD7-464F-6549-BDDF-B3E518B63444}" type="parTrans" cxnId="{C0D08AC5-3EEB-EE48-B956-0ACDF816AB37}">
      <dgm:prSet/>
      <dgm:spPr/>
      <dgm:t>
        <a:bodyPr/>
        <a:lstStyle/>
        <a:p>
          <a:endParaRPr lang="es-MX" sz="2000" b="0"/>
        </a:p>
      </dgm:t>
    </dgm:pt>
    <dgm:pt modelId="{996FF082-632B-FE44-8A10-95C08A6E3326}" type="sibTrans" cxnId="{C0D08AC5-3EEB-EE48-B956-0ACDF816AB37}">
      <dgm:prSet/>
      <dgm:spPr>
        <a:solidFill>
          <a:srgbClr val="A32145"/>
        </a:solidFill>
      </dgm:spPr>
      <dgm:t>
        <a:bodyPr/>
        <a:lstStyle/>
        <a:p>
          <a:endParaRPr lang="es-MX" sz="2000" b="0"/>
        </a:p>
      </dgm:t>
    </dgm:pt>
    <dgm:pt modelId="{A00F8E90-B62A-2744-933D-4717F1DFC326}">
      <dgm:prSet phldrT="[Texto]" custT="1"/>
      <dgm:spPr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0" kern="1200" dirty="0">
              <a:solidFill>
                <a:srgbClr val="DDC8A2"/>
              </a:solidFill>
              <a:latin typeface="Montserrat" panose="02000505000000020004" pitchFamily="2" charset="77"/>
              <a:ea typeface="+mn-ea"/>
              <a:cs typeface="+mn-cs"/>
            </a:rPr>
            <a:t>REPROGRAMACIÓN</a:t>
          </a:r>
        </a:p>
      </dgm:t>
    </dgm:pt>
    <dgm:pt modelId="{ED90BD3C-7B57-984C-A368-695A38A23C16}" type="parTrans" cxnId="{D797BDDD-CCA7-1A4C-8362-CCAEC7406618}">
      <dgm:prSet/>
      <dgm:spPr/>
      <dgm:t>
        <a:bodyPr/>
        <a:lstStyle/>
        <a:p>
          <a:endParaRPr lang="es-MX" sz="2000" b="0"/>
        </a:p>
      </dgm:t>
    </dgm:pt>
    <dgm:pt modelId="{DEA4F589-F669-B848-A2DA-95326B5C6348}" type="sibTrans" cxnId="{D797BDDD-CCA7-1A4C-8362-CCAEC7406618}">
      <dgm:prSet/>
      <dgm:spPr>
        <a:gradFill flip="none" rotWithShape="0">
          <a:gsLst>
            <a:gs pos="0">
              <a:srgbClr val="A32145">
                <a:tint val="66000"/>
                <a:satMod val="160000"/>
              </a:srgbClr>
            </a:gs>
            <a:gs pos="50000">
              <a:srgbClr val="A32145">
                <a:tint val="44500"/>
                <a:satMod val="160000"/>
              </a:srgbClr>
            </a:gs>
            <a:gs pos="100000">
              <a:srgbClr val="A32145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endParaRPr lang="es-MX" sz="2000" b="0"/>
        </a:p>
      </dgm:t>
    </dgm:pt>
    <dgm:pt modelId="{B32A1524-02A1-1C49-BD87-8DA62A7CB99C}">
      <dgm:prSet phldrT="[Texto]" custT="1"/>
      <dgm:spPr>
        <a:solidFill>
          <a:srgbClr val="DDC8A2"/>
        </a:solidFill>
      </dgm:spPr>
      <dgm:t>
        <a:bodyPr/>
        <a:lstStyle/>
        <a:p>
          <a:r>
            <a:rPr lang="es-MX" sz="2000" b="0" dirty="0">
              <a:solidFill>
                <a:srgbClr val="A32145"/>
              </a:solidFill>
              <a:latin typeface="Montserrat" panose="02000505000000020004" pitchFamily="2" charset="77"/>
            </a:rPr>
            <a:t>CONTRALORÍA SOCIAL</a:t>
          </a:r>
        </a:p>
      </dgm:t>
    </dgm:pt>
    <dgm:pt modelId="{E948CEA6-FA20-054A-8C25-ADFED16C0758}" type="parTrans" cxnId="{FC32843C-700D-6D42-B4F2-5AE3A3090F7F}">
      <dgm:prSet/>
      <dgm:spPr/>
      <dgm:t>
        <a:bodyPr/>
        <a:lstStyle/>
        <a:p>
          <a:endParaRPr lang="es-MX" sz="2000" b="0"/>
        </a:p>
      </dgm:t>
    </dgm:pt>
    <dgm:pt modelId="{CD9547A6-6E8C-414D-B0F0-ED51429CC725}" type="sibTrans" cxnId="{FC32843C-700D-6D42-B4F2-5AE3A3090F7F}">
      <dgm:prSet/>
      <dgm:spPr>
        <a:solidFill>
          <a:srgbClr val="A32145"/>
        </a:solidFill>
      </dgm:spPr>
      <dgm:t>
        <a:bodyPr/>
        <a:lstStyle/>
        <a:p>
          <a:endParaRPr lang="es-MX" sz="2000" b="0"/>
        </a:p>
      </dgm:t>
    </dgm:pt>
    <dgm:pt modelId="{1807952B-43A6-7649-ACCC-EA228D3B0327}">
      <dgm:prSet phldrT="[Texto]" custT="1"/>
      <dgm:spPr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DDC8A2"/>
              </a:solidFill>
              <a:latin typeface="Montserrat" panose="02000505000000020004" pitchFamily="2" charset="77"/>
              <a:ea typeface="+mn-ea"/>
              <a:cs typeface="+mn-cs"/>
            </a:rPr>
            <a:t>INFORMES TRIMESTRALES</a:t>
          </a:r>
        </a:p>
      </dgm:t>
    </dgm:pt>
    <dgm:pt modelId="{8ABC2D11-F86D-0C4F-B12A-CC91A2B4C18E}" type="parTrans" cxnId="{B165AEAB-02BC-3842-8A14-38138AD237F4}">
      <dgm:prSet/>
      <dgm:spPr/>
      <dgm:t>
        <a:bodyPr/>
        <a:lstStyle/>
        <a:p>
          <a:endParaRPr lang="es-MX" sz="2000" b="0"/>
        </a:p>
      </dgm:t>
    </dgm:pt>
    <dgm:pt modelId="{BCE66D4B-4311-394B-8882-E3B5E03096F0}" type="sibTrans" cxnId="{B165AEAB-02BC-3842-8A14-38138AD237F4}">
      <dgm:prSet/>
      <dgm:spPr>
        <a:solidFill>
          <a:srgbClr val="A32145"/>
        </a:solidFill>
      </dgm:spPr>
      <dgm:t>
        <a:bodyPr/>
        <a:lstStyle/>
        <a:p>
          <a:endParaRPr lang="es-MX" sz="2000" b="0"/>
        </a:p>
      </dgm:t>
    </dgm:pt>
    <dgm:pt modelId="{8147FFD7-EA24-9644-B663-FF426E28180B}">
      <dgm:prSet phldrT="[Texto]" custT="1"/>
      <dgm:spPr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2860" tIns="22860" rIns="22860" bIns="22860" numCol="1" spcCol="1270" anchor="ctr" anchorCtr="0"/>
        <a:lstStyle/>
        <a:p>
          <a:r>
            <a:rPr lang="es-MX" sz="2000" b="0" dirty="0">
              <a:solidFill>
                <a:srgbClr val="DDC8A2"/>
              </a:solidFill>
              <a:latin typeface="Montserrat" panose="02000505000000020004" pitchFamily="2" charset="77"/>
            </a:rPr>
            <a:t>CIERRE DE EJERCICIO</a:t>
          </a:r>
        </a:p>
      </dgm:t>
    </dgm:pt>
    <dgm:pt modelId="{F23ABC28-61B6-E54E-AEBA-9DF3A9E5EB9D}" type="parTrans" cxnId="{F35D429C-0510-0D41-93B8-F3405515EE89}">
      <dgm:prSet/>
      <dgm:spPr/>
      <dgm:t>
        <a:bodyPr/>
        <a:lstStyle/>
        <a:p>
          <a:endParaRPr lang="es-MX" sz="2000" b="0"/>
        </a:p>
      </dgm:t>
    </dgm:pt>
    <dgm:pt modelId="{BE47F9BB-7E00-CE44-A11C-650174591C10}" type="sibTrans" cxnId="{F35D429C-0510-0D41-93B8-F3405515EE89}">
      <dgm:prSet/>
      <dgm:spPr>
        <a:solidFill>
          <a:srgbClr val="A32145"/>
        </a:solidFill>
        <a:ln>
          <a:noFill/>
        </a:ln>
        <a:effectLst/>
      </dgm:spPr>
      <dgm:t>
        <a:bodyPr/>
        <a:lstStyle/>
        <a:p>
          <a:endParaRPr lang="es-MX" sz="2000" b="0"/>
        </a:p>
      </dgm:t>
    </dgm:pt>
    <dgm:pt modelId="{81FE03D8-F24D-1640-B354-D4B040F26A16}">
      <dgm:prSet custT="1"/>
      <dgm:spPr>
        <a:solidFill>
          <a:srgbClr val="DDC8A2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</a:ln>
        <a:effectLst/>
      </dgm:spPr>
      <dgm:t>
        <a:bodyPr spcFirstLastPara="0" vert="horz" wrap="square" lIns="35560" tIns="35560" rIns="35560" bIns="35560" numCol="1" spcCol="1270" anchor="ctr" anchorCtr="0"/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50" b="0" kern="1200" dirty="0">
              <a:solidFill>
                <a:srgbClr val="A32145"/>
              </a:solidFill>
              <a:latin typeface="Montserrat" panose="02000505000000020004" pitchFamily="2" charset="77"/>
              <a:ea typeface="+mn-ea"/>
              <a:cs typeface="+mn-cs"/>
            </a:rPr>
            <a:t>COMPROBACIÓN </a:t>
          </a:r>
        </a:p>
      </dgm:t>
    </dgm:pt>
    <dgm:pt modelId="{C135A942-D01D-9141-9A29-11A7DACB1B73}" type="parTrans" cxnId="{97CD7A82-8E18-8949-A73D-8A1AF73AF6D2}">
      <dgm:prSet/>
      <dgm:spPr/>
      <dgm:t>
        <a:bodyPr/>
        <a:lstStyle/>
        <a:p>
          <a:endParaRPr lang="es-MX" sz="2000" b="0"/>
        </a:p>
      </dgm:t>
    </dgm:pt>
    <dgm:pt modelId="{DA4A2DE1-A7F5-A342-9971-572D43F27324}" type="sibTrans" cxnId="{97CD7A82-8E18-8949-A73D-8A1AF73AF6D2}">
      <dgm:prSet/>
      <dgm:spPr>
        <a:solidFill>
          <a:srgbClr val="A32145"/>
        </a:solidFill>
      </dgm:spPr>
      <dgm:t>
        <a:bodyPr/>
        <a:lstStyle/>
        <a:p>
          <a:endParaRPr lang="es-MX" sz="2000" b="0"/>
        </a:p>
      </dgm:t>
    </dgm:pt>
    <dgm:pt modelId="{41B95D15-66E6-B34D-8B7B-B6E9F4FF7C37}">
      <dgm:prSet phldrT="[Texto]" custT="1"/>
      <dgm:spPr>
        <a:solidFill>
          <a:srgbClr val="DDC8A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25400" tIns="25400" rIns="254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A32145"/>
              </a:solidFill>
              <a:latin typeface="Montserrat" panose="02000505000000020004" pitchFamily="2" charset="77"/>
              <a:ea typeface="+mn-ea"/>
              <a:cs typeface="+mn-cs"/>
            </a:rPr>
            <a:t>OFICIO DE LIBERACIÓN</a:t>
          </a:r>
        </a:p>
      </dgm:t>
    </dgm:pt>
    <dgm:pt modelId="{8080AEC8-2453-E347-AA8E-3F51748197F1}" type="parTrans" cxnId="{80A8C16D-9D08-C246-8B3B-6E823FE051B3}">
      <dgm:prSet/>
      <dgm:spPr/>
      <dgm:t>
        <a:bodyPr/>
        <a:lstStyle/>
        <a:p>
          <a:endParaRPr lang="es-MX"/>
        </a:p>
      </dgm:t>
    </dgm:pt>
    <dgm:pt modelId="{81D418CA-9116-3042-B121-9234641EEAEC}" type="sibTrans" cxnId="{80A8C16D-9D08-C246-8B3B-6E823FE051B3}">
      <dgm:prSet/>
      <dgm:spPr/>
      <dgm:t>
        <a:bodyPr/>
        <a:lstStyle/>
        <a:p>
          <a:endParaRPr lang="es-MX"/>
        </a:p>
      </dgm:t>
    </dgm:pt>
    <dgm:pt modelId="{16393B5E-EBD9-0A42-8768-1087A28E2F4F}" type="pres">
      <dgm:prSet presAssocID="{042AEDAB-717D-3D4F-AEB2-223557BBEB55}" presName="diagram" presStyleCnt="0">
        <dgm:presLayoutVars>
          <dgm:dir/>
          <dgm:resizeHandles/>
        </dgm:presLayoutVars>
      </dgm:prSet>
      <dgm:spPr/>
    </dgm:pt>
    <dgm:pt modelId="{5895F5FE-2905-4548-8F19-400F674A60D0}" type="pres">
      <dgm:prSet presAssocID="{1E451E77-3372-4448-8FA9-68422F0BA748}" presName="firstNode" presStyleLbl="node1" presStyleIdx="0" presStyleCnt="8" custScaleX="241466" custScaleY="102178">
        <dgm:presLayoutVars>
          <dgm:bulletEnabled val="1"/>
        </dgm:presLayoutVars>
      </dgm:prSet>
      <dgm:spPr/>
    </dgm:pt>
    <dgm:pt modelId="{FDCE65EF-3416-664C-9995-58F2D2D92039}" type="pres">
      <dgm:prSet presAssocID="{29E92958-329F-4F4F-8DAE-DEBA16EFEE4C}" presName="sibTrans" presStyleLbl="sibTrans2D1" presStyleIdx="0" presStyleCnt="7" custScaleX="145330" custScaleY="113338"/>
      <dgm:spPr/>
    </dgm:pt>
    <dgm:pt modelId="{F8968B77-1173-CF42-9638-70B46B30740B}" type="pres">
      <dgm:prSet presAssocID="{3C78D0A0-BEA7-3F4A-9284-9EE255CC5E41}" presName="middleNode" presStyleCnt="0"/>
      <dgm:spPr/>
    </dgm:pt>
    <dgm:pt modelId="{22A9AD0D-DF9B-8A44-8C54-2A9B9DF73AB1}" type="pres">
      <dgm:prSet presAssocID="{3C78D0A0-BEA7-3F4A-9284-9EE255CC5E41}" presName="padding" presStyleLbl="node1" presStyleIdx="0" presStyleCnt="8"/>
      <dgm:spPr/>
    </dgm:pt>
    <dgm:pt modelId="{53627645-120F-D94E-9DF2-F1C052BE7A49}" type="pres">
      <dgm:prSet presAssocID="{3C78D0A0-BEA7-3F4A-9284-9EE255CC5E41}" presName="shape" presStyleLbl="node1" presStyleIdx="1" presStyleCnt="8" custScaleX="369549" custScaleY="167161">
        <dgm:presLayoutVars>
          <dgm:bulletEnabled val="1"/>
        </dgm:presLayoutVars>
      </dgm:prSet>
      <dgm:spPr/>
    </dgm:pt>
    <dgm:pt modelId="{CBA46148-FFAB-1A42-9D1D-A55389800062}" type="pres">
      <dgm:prSet presAssocID="{996FF082-632B-FE44-8A10-95C08A6E3326}" presName="sibTrans" presStyleLbl="sibTrans2D1" presStyleIdx="1" presStyleCnt="7" custScaleX="145330" custScaleY="113338"/>
      <dgm:spPr/>
    </dgm:pt>
    <dgm:pt modelId="{C7A5F7DD-8571-0348-BB05-9C3FD2A7273B}" type="pres">
      <dgm:prSet presAssocID="{A00F8E90-B62A-2744-933D-4717F1DFC326}" presName="middleNode" presStyleCnt="0"/>
      <dgm:spPr/>
    </dgm:pt>
    <dgm:pt modelId="{1243CAA2-03DB-CA44-AD5B-087177059539}" type="pres">
      <dgm:prSet presAssocID="{A00F8E90-B62A-2744-933D-4717F1DFC326}" presName="padding" presStyleLbl="node1" presStyleIdx="1" presStyleCnt="8"/>
      <dgm:spPr/>
    </dgm:pt>
    <dgm:pt modelId="{ECA6D6B2-D6F4-4446-8C0B-71BD6455A406}" type="pres">
      <dgm:prSet presAssocID="{A00F8E90-B62A-2744-933D-4717F1DFC326}" presName="shape" presStyleLbl="node1" presStyleIdx="2" presStyleCnt="8" custScaleX="369549" custScaleY="167161">
        <dgm:presLayoutVars>
          <dgm:bulletEnabled val="1"/>
        </dgm:presLayoutVars>
      </dgm:prSet>
      <dgm:spPr>
        <a:xfrm>
          <a:off x="451102" y="3726267"/>
          <a:ext cx="3237592" cy="1464485"/>
        </a:xfrm>
        <a:prstGeom prst="ellipse">
          <a:avLst/>
        </a:prstGeom>
      </dgm:spPr>
    </dgm:pt>
    <dgm:pt modelId="{5D760F29-E2A2-0A4C-B9F6-2F4D7DE13545}" type="pres">
      <dgm:prSet presAssocID="{DEA4F589-F669-B848-A2DA-95326B5C6348}" presName="sibTrans" presStyleLbl="sibTrans2D1" presStyleIdx="2" presStyleCnt="7" custScaleX="145330" custScaleY="113338"/>
      <dgm:spPr/>
    </dgm:pt>
    <dgm:pt modelId="{E4798B72-C4E2-1C43-8F1E-FA036FC2B5B7}" type="pres">
      <dgm:prSet presAssocID="{B32A1524-02A1-1C49-BD87-8DA62A7CB99C}" presName="middleNode" presStyleCnt="0"/>
      <dgm:spPr/>
    </dgm:pt>
    <dgm:pt modelId="{E72DABA7-7100-0942-8DEA-5F35941E588F}" type="pres">
      <dgm:prSet presAssocID="{B32A1524-02A1-1C49-BD87-8DA62A7CB99C}" presName="padding" presStyleLbl="node1" presStyleIdx="2" presStyleCnt="8"/>
      <dgm:spPr/>
    </dgm:pt>
    <dgm:pt modelId="{D40D941A-9C3A-0540-81BA-D8B69D405D31}" type="pres">
      <dgm:prSet presAssocID="{B32A1524-02A1-1C49-BD87-8DA62A7CB99C}" presName="shape" presStyleLbl="node1" presStyleIdx="3" presStyleCnt="8" custScaleX="369549" custScaleY="167161">
        <dgm:presLayoutVars>
          <dgm:bulletEnabled val="1"/>
        </dgm:presLayoutVars>
      </dgm:prSet>
      <dgm:spPr/>
    </dgm:pt>
    <dgm:pt modelId="{27DCC6D4-6857-B844-BA6F-C53B917C0734}" type="pres">
      <dgm:prSet presAssocID="{CD9547A6-6E8C-414D-B0F0-ED51429CC725}" presName="sibTrans" presStyleLbl="sibTrans2D1" presStyleIdx="3" presStyleCnt="7" custScaleX="145330" custScaleY="113338"/>
      <dgm:spPr/>
    </dgm:pt>
    <dgm:pt modelId="{FE229E24-CF30-F743-8AB9-CA7D882036FC}" type="pres">
      <dgm:prSet presAssocID="{1807952B-43A6-7649-ACCC-EA228D3B0327}" presName="middleNode" presStyleCnt="0"/>
      <dgm:spPr/>
    </dgm:pt>
    <dgm:pt modelId="{F1DBF413-366D-7E47-B793-D81588BE67DF}" type="pres">
      <dgm:prSet presAssocID="{1807952B-43A6-7649-ACCC-EA228D3B0327}" presName="padding" presStyleLbl="node1" presStyleIdx="3" presStyleCnt="8"/>
      <dgm:spPr/>
    </dgm:pt>
    <dgm:pt modelId="{14D8AA82-C0E8-4F4F-AF92-321BB11A8F20}" type="pres">
      <dgm:prSet presAssocID="{1807952B-43A6-7649-ACCC-EA228D3B0327}" presName="shape" presStyleLbl="node1" presStyleIdx="4" presStyleCnt="8" custScaleX="369549" custScaleY="167161">
        <dgm:presLayoutVars>
          <dgm:bulletEnabled val="1"/>
        </dgm:presLayoutVars>
      </dgm:prSet>
      <dgm:spPr>
        <a:xfrm>
          <a:off x="4595902" y="1837924"/>
          <a:ext cx="3202558" cy="1448638"/>
        </a:xfrm>
        <a:prstGeom prst="ellipse">
          <a:avLst/>
        </a:prstGeom>
      </dgm:spPr>
    </dgm:pt>
    <dgm:pt modelId="{8270D8B0-2E07-7C40-8488-BEA37B69413C}" type="pres">
      <dgm:prSet presAssocID="{BCE66D4B-4311-394B-8882-E3B5E03096F0}" presName="sibTrans" presStyleLbl="sibTrans2D1" presStyleIdx="4" presStyleCnt="7" custScaleX="145330" custScaleY="113338"/>
      <dgm:spPr/>
    </dgm:pt>
    <dgm:pt modelId="{0D00ADCE-6ABE-A843-AB68-33A06715CF79}" type="pres">
      <dgm:prSet presAssocID="{81FE03D8-F24D-1640-B354-D4B040F26A16}" presName="middleNode" presStyleCnt="0"/>
      <dgm:spPr/>
    </dgm:pt>
    <dgm:pt modelId="{9DE21DC3-BEE6-B240-91CC-65CCFDAAFB7B}" type="pres">
      <dgm:prSet presAssocID="{81FE03D8-F24D-1640-B354-D4B040F26A16}" presName="padding" presStyleLbl="node1" presStyleIdx="4" presStyleCnt="8"/>
      <dgm:spPr/>
    </dgm:pt>
    <dgm:pt modelId="{B30B641D-C7BB-464F-85F4-65CD5435B22B}" type="pres">
      <dgm:prSet presAssocID="{81FE03D8-F24D-1640-B354-D4B040F26A16}" presName="shape" presStyleLbl="node1" presStyleIdx="5" presStyleCnt="8" custScaleX="365892" custScaleY="159485">
        <dgm:presLayoutVars>
          <dgm:bulletEnabled val="1"/>
        </dgm:presLayoutVars>
      </dgm:prSet>
      <dgm:spPr>
        <a:xfrm>
          <a:off x="15014153" y="1255779"/>
          <a:ext cx="1154273" cy="1154273"/>
        </a:xfrm>
        <a:prstGeom prst="ellipse">
          <a:avLst/>
        </a:prstGeom>
      </dgm:spPr>
    </dgm:pt>
    <dgm:pt modelId="{F194C23C-0E4C-CD4E-8BEB-A21714F1BF99}" type="pres">
      <dgm:prSet presAssocID="{DA4A2DE1-A7F5-A342-9971-572D43F27324}" presName="sibTrans" presStyleLbl="sibTrans2D1" presStyleIdx="5" presStyleCnt="7"/>
      <dgm:spPr/>
    </dgm:pt>
    <dgm:pt modelId="{15C1F4D5-BD66-E647-954C-545D34D95A43}" type="pres">
      <dgm:prSet presAssocID="{8147FFD7-EA24-9644-B663-FF426E28180B}" presName="middleNode" presStyleCnt="0"/>
      <dgm:spPr/>
    </dgm:pt>
    <dgm:pt modelId="{B6F6F567-3593-FF49-ABA7-D6EB8D74F902}" type="pres">
      <dgm:prSet presAssocID="{8147FFD7-EA24-9644-B663-FF426E28180B}" presName="padding" presStyleLbl="node1" presStyleIdx="5" presStyleCnt="8"/>
      <dgm:spPr/>
    </dgm:pt>
    <dgm:pt modelId="{82892F4E-0348-3148-8F74-1A7BCEA2B835}" type="pres">
      <dgm:prSet presAssocID="{8147FFD7-EA24-9644-B663-FF426E28180B}" presName="shape" presStyleLbl="node1" presStyleIdx="6" presStyleCnt="8" custScaleX="340570" custScaleY="165151">
        <dgm:presLayoutVars>
          <dgm:bulletEnabled val="1"/>
        </dgm:presLayoutVars>
      </dgm:prSet>
      <dgm:spPr>
        <a:xfrm>
          <a:off x="10333394" y="247556"/>
          <a:ext cx="876092" cy="876092"/>
        </a:xfrm>
        <a:prstGeom prst="ellipse">
          <a:avLst/>
        </a:prstGeom>
      </dgm:spPr>
    </dgm:pt>
    <dgm:pt modelId="{23680D4C-B0CF-BA41-883D-773631CC690E}" type="pres">
      <dgm:prSet presAssocID="{BE47F9BB-7E00-CE44-A11C-650174591C10}" presName="sibTrans" presStyleLbl="sibTrans2D1" presStyleIdx="6" presStyleCnt="7"/>
      <dgm:spPr>
        <a:xfrm rot="10800000">
          <a:off x="9455673" y="1390007"/>
          <a:ext cx="459718" cy="243651"/>
        </a:xfrm>
        <a:prstGeom prst="triangle">
          <a:avLst/>
        </a:prstGeom>
      </dgm:spPr>
    </dgm:pt>
    <dgm:pt modelId="{AAB607FA-4B51-FD4F-8BC2-389688996B03}" type="pres">
      <dgm:prSet presAssocID="{41B95D15-66E6-B34D-8B7B-B6E9F4FF7C37}" presName="lastNode" presStyleLbl="node1" presStyleIdx="7" presStyleCnt="8" custScaleX="230914" custScaleY="114916" custLinFactNeighborY="-3772">
        <dgm:presLayoutVars>
          <dgm:bulletEnabled val="1"/>
        </dgm:presLayoutVars>
      </dgm:prSet>
      <dgm:spPr>
        <a:xfrm>
          <a:off x="8448095" y="1838017"/>
          <a:ext cx="3000195" cy="1493068"/>
        </a:xfrm>
        <a:prstGeom prst="ellipse">
          <a:avLst/>
        </a:prstGeom>
      </dgm:spPr>
    </dgm:pt>
  </dgm:ptLst>
  <dgm:cxnLst>
    <dgm:cxn modelId="{8E193708-CD03-FE43-A312-F25B93963725}" type="presOf" srcId="{29E92958-329F-4F4F-8DAE-DEBA16EFEE4C}" destId="{FDCE65EF-3416-664C-9995-58F2D2D92039}" srcOrd="0" destOrd="0" presId="urn:microsoft.com/office/officeart/2005/8/layout/bProcess2"/>
    <dgm:cxn modelId="{90856816-8274-3244-A8C8-5FA72279B8A2}" type="presOf" srcId="{1E451E77-3372-4448-8FA9-68422F0BA748}" destId="{5895F5FE-2905-4548-8F19-400F674A60D0}" srcOrd="0" destOrd="0" presId="urn:microsoft.com/office/officeart/2005/8/layout/bProcess2"/>
    <dgm:cxn modelId="{5545C121-CBF9-1645-8941-A3F3E7A6127C}" type="presOf" srcId="{1807952B-43A6-7649-ACCC-EA228D3B0327}" destId="{14D8AA82-C0E8-4F4F-AF92-321BB11A8F20}" srcOrd="0" destOrd="0" presId="urn:microsoft.com/office/officeart/2005/8/layout/bProcess2"/>
    <dgm:cxn modelId="{8F06D631-45EA-C347-9A5F-9010753B031C}" type="presOf" srcId="{A00F8E90-B62A-2744-933D-4717F1DFC326}" destId="{ECA6D6B2-D6F4-4446-8C0B-71BD6455A406}" srcOrd="0" destOrd="0" presId="urn:microsoft.com/office/officeart/2005/8/layout/bProcess2"/>
    <dgm:cxn modelId="{FC32843C-700D-6D42-B4F2-5AE3A3090F7F}" srcId="{042AEDAB-717D-3D4F-AEB2-223557BBEB55}" destId="{B32A1524-02A1-1C49-BD87-8DA62A7CB99C}" srcOrd="3" destOrd="0" parTransId="{E948CEA6-FA20-054A-8C25-ADFED16C0758}" sibTransId="{CD9547A6-6E8C-414D-B0F0-ED51429CC725}"/>
    <dgm:cxn modelId="{E2D3ED40-8461-7445-BFB4-694A31C2EDA0}" type="presOf" srcId="{81FE03D8-F24D-1640-B354-D4B040F26A16}" destId="{B30B641D-C7BB-464F-85F4-65CD5435B22B}" srcOrd="0" destOrd="0" presId="urn:microsoft.com/office/officeart/2005/8/layout/bProcess2"/>
    <dgm:cxn modelId="{859EFC5D-BC00-2F4A-B824-869185DD312A}" srcId="{042AEDAB-717D-3D4F-AEB2-223557BBEB55}" destId="{1E451E77-3372-4448-8FA9-68422F0BA748}" srcOrd="0" destOrd="0" parTransId="{C054686D-2C2E-5046-B609-3741A2ABD9D4}" sibTransId="{29E92958-329F-4F4F-8DAE-DEBA16EFEE4C}"/>
    <dgm:cxn modelId="{B920C841-340D-2944-AEB5-9E943F3D819C}" type="presOf" srcId="{DA4A2DE1-A7F5-A342-9971-572D43F27324}" destId="{F194C23C-0E4C-CD4E-8BEB-A21714F1BF99}" srcOrd="0" destOrd="0" presId="urn:microsoft.com/office/officeart/2005/8/layout/bProcess2"/>
    <dgm:cxn modelId="{6573E148-CBC2-2641-AD1D-AFCA5C82D29B}" type="presOf" srcId="{41B95D15-66E6-B34D-8B7B-B6E9F4FF7C37}" destId="{AAB607FA-4B51-FD4F-8BC2-389688996B03}" srcOrd="0" destOrd="0" presId="urn:microsoft.com/office/officeart/2005/8/layout/bProcess2"/>
    <dgm:cxn modelId="{B1DDE568-7AC5-0343-90B0-69BA0061D4EE}" type="presOf" srcId="{CD9547A6-6E8C-414D-B0F0-ED51429CC725}" destId="{27DCC6D4-6857-B844-BA6F-C53B917C0734}" srcOrd="0" destOrd="0" presId="urn:microsoft.com/office/officeart/2005/8/layout/bProcess2"/>
    <dgm:cxn modelId="{4610A669-55E1-8D46-9C80-48991E96ECF9}" type="presOf" srcId="{3C78D0A0-BEA7-3F4A-9284-9EE255CC5E41}" destId="{53627645-120F-D94E-9DF2-F1C052BE7A49}" srcOrd="0" destOrd="0" presId="urn:microsoft.com/office/officeart/2005/8/layout/bProcess2"/>
    <dgm:cxn modelId="{9ABB264B-8248-C041-9BEF-C949223066B8}" type="presOf" srcId="{DEA4F589-F669-B848-A2DA-95326B5C6348}" destId="{5D760F29-E2A2-0A4C-B9F6-2F4D7DE13545}" srcOrd="0" destOrd="0" presId="urn:microsoft.com/office/officeart/2005/8/layout/bProcess2"/>
    <dgm:cxn modelId="{80A8C16D-9D08-C246-8B3B-6E823FE051B3}" srcId="{042AEDAB-717D-3D4F-AEB2-223557BBEB55}" destId="{41B95D15-66E6-B34D-8B7B-B6E9F4FF7C37}" srcOrd="7" destOrd="0" parTransId="{8080AEC8-2453-E347-AA8E-3F51748197F1}" sibTransId="{81D418CA-9116-3042-B121-9234641EEAEC}"/>
    <dgm:cxn modelId="{275EFE4D-6FD8-3B46-A713-7A2DBB603020}" type="presOf" srcId="{B32A1524-02A1-1C49-BD87-8DA62A7CB99C}" destId="{D40D941A-9C3A-0540-81BA-D8B69D405D31}" srcOrd="0" destOrd="0" presId="urn:microsoft.com/office/officeart/2005/8/layout/bProcess2"/>
    <dgm:cxn modelId="{CF47966E-E54E-9044-8559-09786DA7CE21}" type="presOf" srcId="{BCE66D4B-4311-394B-8882-E3B5E03096F0}" destId="{8270D8B0-2E07-7C40-8488-BEA37B69413C}" srcOrd="0" destOrd="0" presId="urn:microsoft.com/office/officeart/2005/8/layout/bProcess2"/>
    <dgm:cxn modelId="{97CD7A82-8E18-8949-A73D-8A1AF73AF6D2}" srcId="{042AEDAB-717D-3D4F-AEB2-223557BBEB55}" destId="{81FE03D8-F24D-1640-B354-D4B040F26A16}" srcOrd="5" destOrd="0" parTransId="{C135A942-D01D-9141-9A29-11A7DACB1B73}" sibTransId="{DA4A2DE1-A7F5-A342-9971-572D43F27324}"/>
    <dgm:cxn modelId="{671A6085-956B-9741-ABE3-50C67B4A3B89}" type="presOf" srcId="{BE47F9BB-7E00-CE44-A11C-650174591C10}" destId="{23680D4C-B0CF-BA41-883D-773631CC690E}" srcOrd="0" destOrd="0" presId="urn:microsoft.com/office/officeart/2005/8/layout/bProcess2"/>
    <dgm:cxn modelId="{09952E95-63F2-A848-AD1F-AADE931AD3C7}" type="presOf" srcId="{8147FFD7-EA24-9644-B663-FF426E28180B}" destId="{82892F4E-0348-3148-8F74-1A7BCEA2B835}" srcOrd="0" destOrd="0" presId="urn:microsoft.com/office/officeart/2005/8/layout/bProcess2"/>
    <dgm:cxn modelId="{F35D429C-0510-0D41-93B8-F3405515EE89}" srcId="{042AEDAB-717D-3D4F-AEB2-223557BBEB55}" destId="{8147FFD7-EA24-9644-B663-FF426E28180B}" srcOrd="6" destOrd="0" parTransId="{F23ABC28-61B6-E54E-AEBA-9DF3A9E5EB9D}" sibTransId="{BE47F9BB-7E00-CE44-A11C-650174591C10}"/>
    <dgm:cxn modelId="{B165AEAB-02BC-3842-8A14-38138AD237F4}" srcId="{042AEDAB-717D-3D4F-AEB2-223557BBEB55}" destId="{1807952B-43A6-7649-ACCC-EA228D3B0327}" srcOrd="4" destOrd="0" parTransId="{8ABC2D11-F86D-0C4F-B12A-CC91A2B4C18E}" sibTransId="{BCE66D4B-4311-394B-8882-E3B5E03096F0}"/>
    <dgm:cxn modelId="{692E02C3-E4D5-7A4B-B736-BA13B6D2E901}" type="presOf" srcId="{996FF082-632B-FE44-8A10-95C08A6E3326}" destId="{CBA46148-FFAB-1A42-9D1D-A55389800062}" srcOrd="0" destOrd="0" presId="urn:microsoft.com/office/officeart/2005/8/layout/bProcess2"/>
    <dgm:cxn modelId="{C0D08AC5-3EEB-EE48-B956-0ACDF816AB37}" srcId="{042AEDAB-717D-3D4F-AEB2-223557BBEB55}" destId="{3C78D0A0-BEA7-3F4A-9284-9EE255CC5E41}" srcOrd="1" destOrd="0" parTransId="{B33F3AD7-464F-6549-BDDF-B3E518B63444}" sibTransId="{996FF082-632B-FE44-8A10-95C08A6E3326}"/>
    <dgm:cxn modelId="{D797BDDD-CCA7-1A4C-8362-CCAEC7406618}" srcId="{042AEDAB-717D-3D4F-AEB2-223557BBEB55}" destId="{A00F8E90-B62A-2744-933D-4717F1DFC326}" srcOrd="2" destOrd="0" parTransId="{ED90BD3C-7B57-984C-A368-695A38A23C16}" sibTransId="{DEA4F589-F669-B848-A2DA-95326B5C6348}"/>
    <dgm:cxn modelId="{6BE5E3E3-1FD6-474E-98B8-893D2C291719}" type="presOf" srcId="{042AEDAB-717D-3D4F-AEB2-223557BBEB55}" destId="{16393B5E-EBD9-0A42-8768-1087A28E2F4F}" srcOrd="0" destOrd="0" presId="urn:microsoft.com/office/officeart/2005/8/layout/bProcess2"/>
    <dgm:cxn modelId="{57D9A55F-D971-E54F-B46E-CF1A64AC7A2A}" type="presParOf" srcId="{16393B5E-EBD9-0A42-8768-1087A28E2F4F}" destId="{5895F5FE-2905-4548-8F19-400F674A60D0}" srcOrd="0" destOrd="0" presId="urn:microsoft.com/office/officeart/2005/8/layout/bProcess2"/>
    <dgm:cxn modelId="{4FFFD60A-1195-E04F-A30B-DA0600AFF7B3}" type="presParOf" srcId="{16393B5E-EBD9-0A42-8768-1087A28E2F4F}" destId="{FDCE65EF-3416-664C-9995-58F2D2D92039}" srcOrd="1" destOrd="0" presId="urn:microsoft.com/office/officeart/2005/8/layout/bProcess2"/>
    <dgm:cxn modelId="{70A85697-7CC4-CE43-BBD1-CD81BD610379}" type="presParOf" srcId="{16393B5E-EBD9-0A42-8768-1087A28E2F4F}" destId="{F8968B77-1173-CF42-9638-70B46B30740B}" srcOrd="2" destOrd="0" presId="urn:microsoft.com/office/officeart/2005/8/layout/bProcess2"/>
    <dgm:cxn modelId="{97CF9A9D-E925-2848-8E67-68F245804431}" type="presParOf" srcId="{F8968B77-1173-CF42-9638-70B46B30740B}" destId="{22A9AD0D-DF9B-8A44-8C54-2A9B9DF73AB1}" srcOrd="0" destOrd="0" presId="urn:microsoft.com/office/officeart/2005/8/layout/bProcess2"/>
    <dgm:cxn modelId="{A838FFB6-58F5-4045-9F46-BD83E751A110}" type="presParOf" srcId="{F8968B77-1173-CF42-9638-70B46B30740B}" destId="{53627645-120F-D94E-9DF2-F1C052BE7A49}" srcOrd="1" destOrd="0" presId="urn:microsoft.com/office/officeart/2005/8/layout/bProcess2"/>
    <dgm:cxn modelId="{8527319A-5C86-EB4E-96C7-CC2E3FA47E7C}" type="presParOf" srcId="{16393B5E-EBD9-0A42-8768-1087A28E2F4F}" destId="{CBA46148-FFAB-1A42-9D1D-A55389800062}" srcOrd="3" destOrd="0" presId="urn:microsoft.com/office/officeart/2005/8/layout/bProcess2"/>
    <dgm:cxn modelId="{79FB7A0C-EFE4-ED45-B4BE-DEAC852DF170}" type="presParOf" srcId="{16393B5E-EBD9-0A42-8768-1087A28E2F4F}" destId="{C7A5F7DD-8571-0348-BB05-9C3FD2A7273B}" srcOrd="4" destOrd="0" presId="urn:microsoft.com/office/officeart/2005/8/layout/bProcess2"/>
    <dgm:cxn modelId="{DF18B043-F21D-4449-A57D-FB8C499440AF}" type="presParOf" srcId="{C7A5F7DD-8571-0348-BB05-9C3FD2A7273B}" destId="{1243CAA2-03DB-CA44-AD5B-087177059539}" srcOrd="0" destOrd="0" presId="urn:microsoft.com/office/officeart/2005/8/layout/bProcess2"/>
    <dgm:cxn modelId="{D2DBADD1-CE93-604F-9307-A9C7A5ED7ABB}" type="presParOf" srcId="{C7A5F7DD-8571-0348-BB05-9C3FD2A7273B}" destId="{ECA6D6B2-D6F4-4446-8C0B-71BD6455A406}" srcOrd="1" destOrd="0" presId="urn:microsoft.com/office/officeart/2005/8/layout/bProcess2"/>
    <dgm:cxn modelId="{E6E44F09-32FC-3946-82F2-4CDE1868D0A5}" type="presParOf" srcId="{16393B5E-EBD9-0A42-8768-1087A28E2F4F}" destId="{5D760F29-E2A2-0A4C-B9F6-2F4D7DE13545}" srcOrd="5" destOrd="0" presId="urn:microsoft.com/office/officeart/2005/8/layout/bProcess2"/>
    <dgm:cxn modelId="{A58D0B0D-D187-A240-BE18-71F9AFC7390D}" type="presParOf" srcId="{16393B5E-EBD9-0A42-8768-1087A28E2F4F}" destId="{E4798B72-C4E2-1C43-8F1E-FA036FC2B5B7}" srcOrd="6" destOrd="0" presId="urn:microsoft.com/office/officeart/2005/8/layout/bProcess2"/>
    <dgm:cxn modelId="{661D8CCD-FEB0-DA43-ACDE-9B3D58637B29}" type="presParOf" srcId="{E4798B72-C4E2-1C43-8F1E-FA036FC2B5B7}" destId="{E72DABA7-7100-0942-8DEA-5F35941E588F}" srcOrd="0" destOrd="0" presId="urn:microsoft.com/office/officeart/2005/8/layout/bProcess2"/>
    <dgm:cxn modelId="{37542AF3-4597-B04D-87A6-103CFAFF2BD2}" type="presParOf" srcId="{E4798B72-C4E2-1C43-8F1E-FA036FC2B5B7}" destId="{D40D941A-9C3A-0540-81BA-D8B69D405D31}" srcOrd="1" destOrd="0" presId="urn:microsoft.com/office/officeart/2005/8/layout/bProcess2"/>
    <dgm:cxn modelId="{47D7041C-58C9-D943-88D8-F609C4AF7912}" type="presParOf" srcId="{16393B5E-EBD9-0A42-8768-1087A28E2F4F}" destId="{27DCC6D4-6857-B844-BA6F-C53B917C0734}" srcOrd="7" destOrd="0" presId="urn:microsoft.com/office/officeart/2005/8/layout/bProcess2"/>
    <dgm:cxn modelId="{428E2FBB-079F-164A-BE2C-C908B4B7C353}" type="presParOf" srcId="{16393B5E-EBD9-0A42-8768-1087A28E2F4F}" destId="{FE229E24-CF30-F743-8AB9-CA7D882036FC}" srcOrd="8" destOrd="0" presId="urn:microsoft.com/office/officeart/2005/8/layout/bProcess2"/>
    <dgm:cxn modelId="{5118C978-7C46-EC4E-90F7-55953B266055}" type="presParOf" srcId="{FE229E24-CF30-F743-8AB9-CA7D882036FC}" destId="{F1DBF413-366D-7E47-B793-D81588BE67DF}" srcOrd="0" destOrd="0" presId="urn:microsoft.com/office/officeart/2005/8/layout/bProcess2"/>
    <dgm:cxn modelId="{43CB3239-B3B1-114D-B822-5B1A1D1B5123}" type="presParOf" srcId="{FE229E24-CF30-F743-8AB9-CA7D882036FC}" destId="{14D8AA82-C0E8-4F4F-AF92-321BB11A8F20}" srcOrd="1" destOrd="0" presId="urn:microsoft.com/office/officeart/2005/8/layout/bProcess2"/>
    <dgm:cxn modelId="{29611B18-5F0E-4545-8C5C-DB03A67FF596}" type="presParOf" srcId="{16393B5E-EBD9-0A42-8768-1087A28E2F4F}" destId="{8270D8B0-2E07-7C40-8488-BEA37B69413C}" srcOrd="9" destOrd="0" presId="urn:microsoft.com/office/officeart/2005/8/layout/bProcess2"/>
    <dgm:cxn modelId="{69480AD6-9F5D-8443-9F10-BD0B93C5434D}" type="presParOf" srcId="{16393B5E-EBD9-0A42-8768-1087A28E2F4F}" destId="{0D00ADCE-6ABE-A843-AB68-33A06715CF79}" srcOrd="10" destOrd="0" presId="urn:microsoft.com/office/officeart/2005/8/layout/bProcess2"/>
    <dgm:cxn modelId="{E911A023-6113-8F44-A3AE-909D7ED7B02D}" type="presParOf" srcId="{0D00ADCE-6ABE-A843-AB68-33A06715CF79}" destId="{9DE21DC3-BEE6-B240-91CC-65CCFDAAFB7B}" srcOrd="0" destOrd="0" presId="urn:microsoft.com/office/officeart/2005/8/layout/bProcess2"/>
    <dgm:cxn modelId="{A3661B77-2CDD-EA48-B61F-ECA32FE3FF52}" type="presParOf" srcId="{0D00ADCE-6ABE-A843-AB68-33A06715CF79}" destId="{B30B641D-C7BB-464F-85F4-65CD5435B22B}" srcOrd="1" destOrd="0" presId="urn:microsoft.com/office/officeart/2005/8/layout/bProcess2"/>
    <dgm:cxn modelId="{572C0681-DF87-AA42-A859-526C22510F07}" type="presParOf" srcId="{16393B5E-EBD9-0A42-8768-1087A28E2F4F}" destId="{F194C23C-0E4C-CD4E-8BEB-A21714F1BF99}" srcOrd="11" destOrd="0" presId="urn:microsoft.com/office/officeart/2005/8/layout/bProcess2"/>
    <dgm:cxn modelId="{E2FDABB6-38A0-9B46-99CF-FF63A2268A0C}" type="presParOf" srcId="{16393B5E-EBD9-0A42-8768-1087A28E2F4F}" destId="{15C1F4D5-BD66-E647-954C-545D34D95A43}" srcOrd="12" destOrd="0" presId="urn:microsoft.com/office/officeart/2005/8/layout/bProcess2"/>
    <dgm:cxn modelId="{3EEE87E8-ED72-CB44-8BEB-04E41F67F14E}" type="presParOf" srcId="{15C1F4D5-BD66-E647-954C-545D34D95A43}" destId="{B6F6F567-3593-FF49-ABA7-D6EB8D74F902}" srcOrd="0" destOrd="0" presId="urn:microsoft.com/office/officeart/2005/8/layout/bProcess2"/>
    <dgm:cxn modelId="{7C535759-83A3-BA4C-B57A-9753C29C0A49}" type="presParOf" srcId="{15C1F4D5-BD66-E647-954C-545D34D95A43}" destId="{82892F4E-0348-3148-8F74-1A7BCEA2B835}" srcOrd="1" destOrd="0" presId="urn:microsoft.com/office/officeart/2005/8/layout/bProcess2"/>
    <dgm:cxn modelId="{523B9900-8B55-4B46-9E2D-4329A8E4E059}" type="presParOf" srcId="{16393B5E-EBD9-0A42-8768-1087A28E2F4F}" destId="{23680D4C-B0CF-BA41-883D-773631CC690E}" srcOrd="13" destOrd="0" presId="urn:microsoft.com/office/officeart/2005/8/layout/bProcess2"/>
    <dgm:cxn modelId="{3E84ADE6-ECA6-894E-A5EA-02C53C2AA799}" type="presParOf" srcId="{16393B5E-EBD9-0A42-8768-1087A28E2F4F}" destId="{AAB607FA-4B51-FD4F-8BC2-389688996B03}" srcOrd="14" destOrd="0" presId="urn:microsoft.com/office/officeart/2005/8/layout/b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63329A4D-0DA1-224D-9EAB-448D12D85F5F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C30D178-CA23-DD48-89D7-C76E4CBA6472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Consistencia</a:t>
          </a:r>
        </a:p>
      </dgm:t>
    </dgm:pt>
    <dgm:pt modelId="{9224279C-0C11-1B4C-8FAB-2E9DA85B5708}" type="parTrans" cxnId="{9A898192-F261-C043-91FC-003113017F37}">
      <dgm:prSet/>
      <dgm:spPr/>
      <dgm:t>
        <a:bodyPr/>
        <a:lstStyle/>
        <a:p>
          <a:endParaRPr lang="es-MX" sz="2500"/>
        </a:p>
      </dgm:t>
    </dgm:pt>
    <dgm:pt modelId="{DB7D7C68-048D-3643-BC0B-51AC7360FACB}" type="sibTrans" cxnId="{9A898192-F261-C043-91FC-003113017F37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24C4FFDF-0A77-4843-A4D6-556607FE043E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Congruencia</a:t>
          </a:r>
        </a:p>
      </dgm:t>
    </dgm:pt>
    <dgm:pt modelId="{8E942B20-1AD4-9B46-B193-BC0DDEE63885}" type="parTrans" cxnId="{0903CD91-0C13-2C44-8C6F-D927CF5068C0}">
      <dgm:prSet/>
      <dgm:spPr/>
      <dgm:t>
        <a:bodyPr/>
        <a:lstStyle/>
        <a:p>
          <a:endParaRPr lang="es-MX" sz="2500"/>
        </a:p>
      </dgm:t>
    </dgm:pt>
    <dgm:pt modelId="{0206EADE-5F46-6847-BAB8-523C144638A9}" type="sibTrans" cxnId="{0903CD91-0C13-2C44-8C6F-D927CF5068C0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B2061F91-3490-D545-83AC-D0C241B3D250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Coherencia</a:t>
          </a:r>
        </a:p>
      </dgm:t>
    </dgm:pt>
    <dgm:pt modelId="{31B09D76-546C-7C41-A4CD-87440062ACDF}" type="parTrans" cxnId="{D03FBA14-044B-1F44-93D4-6500E5753DA3}">
      <dgm:prSet/>
      <dgm:spPr/>
      <dgm:t>
        <a:bodyPr/>
        <a:lstStyle/>
        <a:p>
          <a:endParaRPr lang="es-MX" sz="2500"/>
        </a:p>
      </dgm:t>
    </dgm:pt>
    <dgm:pt modelId="{A3466B22-6C68-EF48-869D-1D28C4340A6E}" type="sibTrans" cxnId="{D03FBA14-044B-1F44-93D4-6500E5753DA3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A6A86AA1-1CDC-6A4D-B085-F6DA044F7200}" type="pres">
      <dgm:prSet presAssocID="{63329A4D-0DA1-224D-9EAB-448D12D85F5F}" presName="Name0" presStyleCnt="0">
        <dgm:presLayoutVars>
          <dgm:dir/>
          <dgm:resizeHandles val="exact"/>
        </dgm:presLayoutVars>
      </dgm:prSet>
      <dgm:spPr/>
    </dgm:pt>
    <dgm:pt modelId="{A9286977-0E41-6C41-89DC-16132B7CF628}" type="pres">
      <dgm:prSet presAssocID="{7C30D178-CA23-DD48-89D7-C76E4CBA6472}" presName="node" presStyleLbl="node1" presStyleIdx="0" presStyleCnt="3" custRadScaleRad="5266" custRadScaleInc="-78025">
        <dgm:presLayoutVars>
          <dgm:bulletEnabled val="1"/>
        </dgm:presLayoutVars>
      </dgm:prSet>
      <dgm:spPr/>
    </dgm:pt>
    <dgm:pt modelId="{93BD09F7-A377-8048-96A2-F49C62ADB3C1}" type="pres">
      <dgm:prSet presAssocID="{DB7D7C68-048D-3643-BC0B-51AC7360FACB}" presName="sibTrans" presStyleLbl="sibTrans2D1" presStyleIdx="0" presStyleCnt="3"/>
      <dgm:spPr/>
    </dgm:pt>
    <dgm:pt modelId="{FE3DB134-D87B-7247-ACE9-8FB6A8E934FA}" type="pres">
      <dgm:prSet presAssocID="{DB7D7C68-048D-3643-BC0B-51AC7360FACB}" presName="connectorText" presStyleLbl="sibTrans2D1" presStyleIdx="0" presStyleCnt="3"/>
      <dgm:spPr/>
    </dgm:pt>
    <dgm:pt modelId="{128668A2-5733-9943-8444-3B88C1A4C3BD}" type="pres">
      <dgm:prSet presAssocID="{24C4FFDF-0A77-4843-A4D6-556607FE043E}" presName="node" presStyleLbl="node1" presStyleIdx="1" presStyleCnt="3" custScaleX="102635" custRadScaleRad="116095" custRadScaleInc="-124657">
        <dgm:presLayoutVars>
          <dgm:bulletEnabled val="1"/>
        </dgm:presLayoutVars>
      </dgm:prSet>
      <dgm:spPr/>
    </dgm:pt>
    <dgm:pt modelId="{7F91A13A-17F4-5D4D-BBDF-6FDC6A0110A4}" type="pres">
      <dgm:prSet presAssocID="{0206EADE-5F46-6847-BAB8-523C144638A9}" presName="sibTrans" presStyleLbl="sibTrans2D1" presStyleIdx="1" presStyleCnt="3"/>
      <dgm:spPr/>
    </dgm:pt>
    <dgm:pt modelId="{3C77640E-22B6-674E-B1E0-5F39AF320A0A}" type="pres">
      <dgm:prSet presAssocID="{0206EADE-5F46-6847-BAB8-523C144638A9}" presName="connectorText" presStyleLbl="sibTrans2D1" presStyleIdx="1" presStyleCnt="3"/>
      <dgm:spPr/>
    </dgm:pt>
    <dgm:pt modelId="{6C7A7268-2204-0640-9381-BEB62ED79EA4}" type="pres">
      <dgm:prSet presAssocID="{B2061F91-3490-D545-83AC-D0C241B3D250}" presName="node" presStyleLbl="node1" presStyleIdx="2" presStyleCnt="3" custScaleX="94279" custRadScaleRad="122827" custRadScaleInc="121575">
        <dgm:presLayoutVars>
          <dgm:bulletEnabled val="1"/>
        </dgm:presLayoutVars>
      </dgm:prSet>
      <dgm:spPr/>
    </dgm:pt>
    <dgm:pt modelId="{E9C222D1-ABB6-4E48-9A00-A0F90BB72C80}" type="pres">
      <dgm:prSet presAssocID="{A3466B22-6C68-EF48-869D-1D28C4340A6E}" presName="sibTrans" presStyleLbl="sibTrans2D1" presStyleIdx="2" presStyleCnt="3"/>
      <dgm:spPr/>
    </dgm:pt>
    <dgm:pt modelId="{A7D18D9E-5F83-1848-B523-93AEEE8293D2}" type="pres">
      <dgm:prSet presAssocID="{A3466B22-6C68-EF48-869D-1D28C4340A6E}" presName="connectorText" presStyleLbl="sibTrans2D1" presStyleIdx="2" presStyleCnt="3"/>
      <dgm:spPr/>
    </dgm:pt>
  </dgm:ptLst>
  <dgm:cxnLst>
    <dgm:cxn modelId="{B8607009-88BF-E749-94AF-D64C07EB753A}" type="presOf" srcId="{0206EADE-5F46-6847-BAB8-523C144638A9}" destId="{7F91A13A-17F4-5D4D-BBDF-6FDC6A0110A4}" srcOrd="0" destOrd="0" presId="urn:microsoft.com/office/officeart/2005/8/layout/cycle7"/>
    <dgm:cxn modelId="{D03FBA14-044B-1F44-93D4-6500E5753DA3}" srcId="{63329A4D-0DA1-224D-9EAB-448D12D85F5F}" destId="{B2061F91-3490-D545-83AC-D0C241B3D250}" srcOrd="2" destOrd="0" parTransId="{31B09D76-546C-7C41-A4CD-87440062ACDF}" sibTransId="{A3466B22-6C68-EF48-869D-1D28C4340A6E}"/>
    <dgm:cxn modelId="{580D3B25-0E44-414C-B2F3-D3D2EC2012DC}" type="presOf" srcId="{24C4FFDF-0A77-4843-A4D6-556607FE043E}" destId="{128668A2-5733-9943-8444-3B88C1A4C3BD}" srcOrd="0" destOrd="0" presId="urn:microsoft.com/office/officeart/2005/8/layout/cycle7"/>
    <dgm:cxn modelId="{9FAE0A69-898E-4444-B119-14A863227E9F}" type="presOf" srcId="{DB7D7C68-048D-3643-BC0B-51AC7360FACB}" destId="{FE3DB134-D87B-7247-ACE9-8FB6A8E934FA}" srcOrd="1" destOrd="0" presId="urn:microsoft.com/office/officeart/2005/8/layout/cycle7"/>
    <dgm:cxn modelId="{6D5E6474-E3AA-2447-A0F8-ADED98AAA55D}" type="presOf" srcId="{B2061F91-3490-D545-83AC-D0C241B3D250}" destId="{6C7A7268-2204-0640-9381-BEB62ED79EA4}" srcOrd="0" destOrd="0" presId="urn:microsoft.com/office/officeart/2005/8/layout/cycle7"/>
    <dgm:cxn modelId="{946F5E83-A41E-394E-A33E-4DF9A292B3F8}" type="presOf" srcId="{A3466B22-6C68-EF48-869D-1D28C4340A6E}" destId="{E9C222D1-ABB6-4E48-9A00-A0F90BB72C80}" srcOrd="0" destOrd="0" presId="urn:microsoft.com/office/officeart/2005/8/layout/cycle7"/>
    <dgm:cxn modelId="{0903CD91-0C13-2C44-8C6F-D927CF5068C0}" srcId="{63329A4D-0DA1-224D-9EAB-448D12D85F5F}" destId="{24C4FFDF-0A77-4843-A4D6-556607FE043E}" srcOrd="1" destOrd="0" parTransId="{8E942B20-1AD4-9B46-B193-BC0DDEE63885}" sibTransId="{0206EADE-5F46-6847-BAB8-523C144638A9}"/>
    <dgm:cxn modelId="{9A898192-F261-C043-91FC-003113017F37}" srcId="{63329A4D-0DA1-224D-9EAB-448D12D85F5F}" destId="{7C30D178-CA23-DD48-89D7-C76E4CBA6472}" srcOrd="0" destOrd="0" parTransId="{9224279C-0C11-1B4C-8FAB-2E9DA85B5708}" sibTransId="{DB7D7C68-048D-3643-BC0B-51AC7360FACB}"/>
    <dgm:cxn modelId="{C7616F97-0451-444C-831C-2013D78DB090}" type="presOf" srcId="{7C30D178-CA23-DD48-89D7-C76E4CBA6472}" destId="{A9286977-0E41-6C41-89DC-16132B7CF628}" srcOrd="0" destOrd="0" presId="urn:microsoft.com/office/officeart/2005/8/layout/cycle7"/>
    <dgm:cxn modelId="{ADBB349B-3252-E64D-8F09-1D4018FE4FF7}" type="presOf" srcId="{A3466B22-6C68-EF48-869D-1D28C4340A6E}" destId="{A7D18D9E-5F83-1848-B523-93AEEE8293D2}" srcOrd="1" destOrd="0" presId="urn:microsoft.com/office/officeart/2005/8/layout/cycle7"/>
    <dgm:cxn modelId="{94B6E8C3-7E73-CC4D-9A02-7641B4D2CE4E}" type="presOf" srcId="{0206EADE-5F46-6847-BAB8-523C144638A9}" destId="{3C77640E-22B6-674E-B1E0-5F39AF320A0A}" srcOrd="1" destOrd="0" presId="urn:microsoft.com/office/officeart/2005/8/layout/cycle7"/>
    <dgm:cxn modelId="{EB8295D2-EDE2-774B-A3C0-CAD4602AC980}" type="presOf" srcId="{DB7D7C68-048D-3643-BC0B-51AC7360FACB}" destId="{93BD09F7-A377-8048-96A2-F49C62ADB3C1}" srcOrd="0" destOrd="0" presId="urn:microsoft.com/office/officeart/2005/8/layout/cycle7"/>
    <dgm:cxn modelId="{488CA0DB-8FB8-834F-AD41-358800CE3914}" type="presOf" srcId="{63329A4D-0DA1-224D-9EAB-448D12D85F5F}" destId="{A6A86AA1-1CDC-6A4D-B085-F6DA044F7200}" srcOrd="0" destOrd="0" presId="urn:microsoft.com/office/officeart/2005/8/layout/cycle7"/>
    <dgm:cxn modelId="{8B7BD5F8-1454-9C40-8F09-7E79509103C9}" type="presParOf" srcId="{A6A86AA1-1CDC-6A4D-B085-F6DA044F7200}" destId="{A9286977-0E41-6C41-89DC-16132B7CF628}" srcOrd="0" destOrd="0" presId="urn:microsoft.com/office/officeart/2005/8/layout/cycle7"/>
    <dgm:cxn modelId="{B757153A-B37C-AA40-9CC7-10C46E42E3FD}" type="presParOf" srcId="{A6A86AA1-1CDC-6A4D-B085-F6DA044F7200}" destId="{93BD09F7-A377-8048-96A2-F49C62ADB3C1}" srcOrd="1" destOrd="0" presId="urn:microsoft.com/office/officeart/2005/8/layout/cycle7"/>
    <dgm:cxn modelId="{AF17257A-833D-8D43-ABDE-7133D9683E53}" type="presParOf" srcId="{93BD09F7-A377-8048-96A2-F49C62ADB3C1}" destId="{FE3DB134-D87B-7247-ACE9-8FB6A8E934FA}" srcOrd="0" destOrd="0" presId="urn:microsoft.com/office/officeart/2005/8/layout/cycle7"/>
    <dgm:cxn modelId="{99103194-0EFB-2642-8FAF-9272E807F408}" type="presParOf" srcId="{A6A86AA1-1CDC-6A4D-B085-F6DA044F7200}" destId="{128668A2-5733-9943-8444-3B88C1A4C3BD}" srcOrd="2" destOrd="0" presId="urn:microsoft.com/office/officeart/2005/8/layout/cycle7"/>
    <dgm:cxn modelId="{EEB7A5AA-6AF0-504E-9C07-B4EEC2C5FF65}" type="presParOf" srcId="{A6A86AA1-1CDC-6A4D-B085-F6DA044F7200}" destId="{7F91A13A-17F4-5D4D-BBDF-6FDC6A0110A4}" srcOrd="3" destOrd="0" presId="urn:microsoft.com/office/officeart/2005/8/layout/cycle7"/>
    <dgm:cxn modelId="{088B6635-B2B6-7342-8F58-C98AE58E349E}" type="presParOf" srcId="{7F91A13A-17F4-5D4D-BBDF-6FDC6A0110A4}" destId="{3C77640E-22B6-674E-B1E0-5F39AF320A0A}" srcOrd="0" destOrd="0" presId="urn:microsoft.com/office/officeart/2005/8/layout/cycle7"/>
    <dgm:cxn modelId="{85FC8374-4E58-EB4C-A5C7-FED372B0A4EF}" type="presParOf" srcId="{A6A86AA1-1CDC-6A4D-B085-F6DA044F7200}" destId="{6C7A7268-2204-0640-9381-BEB62ED79EA4}" srcOrd="4" destOrd="0" presId="urn:microsoft.com/office/officeart/2005/8/layout/cycle7"/>
    <dgm:cxn modelId="{15580B03-7089-2247-B7B7-7EEFB1319535}" type="presParOf" srcId="{A6A86AA1-1CDC-6A4D-B085-F6DA044F7200}" destId="{E9C222D1-ABB6-4E48-9A00-A0F90BB72C80}" srcOrd="5" destOrd="0" presId="urn:microsoft.com/office/officeart/2005/8/layout/cycle7"/>
    <dgm:cxn modelId="{173F49DD-0DA1-9547-A30E-2489C06642DE}" type="presParOf" srcId="{E9C222D1-ABB6-4E48-9A00-A0F90BB72C80}" destId="{A7D18D9E-5F83-1848-B523-93AEEE8293D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C3AA7F5-6E24-7347-B8C9-D56718A1141F}" type="doc">
      <dgm:prSet loTypeId="urn:microsoft.com/office/officeart/2005/8/layout/vList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235E2692-877A-7042-B925-C59DE2313F68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Apartado A</a:t>
          </a:r>
          <a:endParaRPr lang="es-MX" dirty="0">
            <a:solidFill>
              <a:srgbClr val="6E152E"/>
            </a:solidFill>
          </a:endParaRPr>
        </a:p>
      </dgm:t>
    </dgm:pt>
    <dgm:pt modelId="{763D04CD-98E5-F74E-91F5-21F0A4725120}" type="parTrans" cxnId="{7D4450E8-D306-9E40-B5D4-C6B6B5355E43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42761D15-953E-E443-A42F-57CE963F89AB}" type="sibTrans" cxnId="{7D4450E8-D306-9E40-B5D4-C6B6B5355E43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F36EAAAF-3E12-314C-B97D-313A24D726D1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Avances Cualitativos</a:t>
          </a:r>
          <a:endParaRPr lang="es-MX" dirty="0">
            <a:solidFill>
              <a:srgbClr val="6E152E"/>
            </a:solidFill>
          </a:endParaRPr>
        </a:p>
      </dgm:t>
    </dgm:pt>
    <dgm:pt modelId="{1B361728-ECFC-774B-AA7B-A2069FE1E01D}" type="parTrans" cxnId="{89222C25-D02E-0C40-A678-1B24FEEC0DC9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137DE6F4-5DE0-B44A-A67F-6D8BDA3161E1}" type="sibTrans" cxnId="{89222C25-D02E-0C40-A678-1B24FEEC0DC9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89944996-0A6B-0548-857E-3A9F9EB44E02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Avances Cuantitativos</a:t>
          </a:r>
          <a:endParaRPr lang="es-MX" dirty="0">
            <a:solidFill>
              <a:srgbClr val="6E152E"/>
            </a:solidFill>
          </a:endParaRPr>
        </a:p>
      </dgm:t>
    </dgm:pt>
    <dgm:pt modelId="{92B717BD-3EC2-9B40-9287-E6162D405CD1}" type="parTrans" cxnId="{84F187F1-D6AF-DD4A-9105-9B997F469F10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D71C81E5-978D-2D44-A275-25F5F1B9B962}" type="sibTrans" cxnId="{84F187F1-D6AF-DD4A-9105-9B997F469F10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039D21EC-AB2C-4E4F-A7F5-6E6F099B837F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Apartado B</a:t>
          </a:r>
          <a:endParaRPr lang="es-MX" dirty="0">
            <a:solidFill>
              <a:srgbClr val="6E152E"/>
            </a:solidFill>
          </a:endParaRPr>
        </a:p>
      </dgm:t>
    </dgm:pt>
    <dgm:pt modelId="{33781861-CFCB-BC4F-A850-FF77F569606E}" type="parTrans" cxnId="{6DB58A26-E012-B94E-BBA5-0F5216DF5146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580D0C1F-5E93-064E-96FB-7D0DA8D5819B}" type="sibTrans" cxnId="{6DB58A26-E012-B94E-BBA5-0F5216DF5146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22A164DF-938A-2844-9B6F-EB3187D22257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Ajustes a los proyectos integrales</a:t>
          </a:r>
          <a:endParaRPr lang="es-MX" dirty="0">
            <a:solidFill>
              <a:srgbClr val="6E152E"/>
            </a:solidFill>
          </a:endParaRPr>
        </a:p>
      </dgm:t>
    </dgm:pt>
    <dgm:pt modelId="{41DAD144-57A3-4F44-A3A3-E09426F43CCA}" type="parTrans" cxnId="{92022D40-A623-F646-AB26-B3A11583FDCF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617A7F51-5453-6440-8779-6DE9A4985256}" type="sibTrans" cxnId="{92022D40-A623-F646-AB26-B3A11583FDCF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7B3A68A6-9AD1-A44F-84CD-9890F846D763}">
      <dgm:prSet phldrT="[Texto]"/>
      <dgm:spPr>
        <a:solidFill>
          <a:srgbClr val="DEC9A2"/>
        </a:solidFill>
        <a:ln>
          <a:solidFill>
            <a:srgbClr val="DEC9A2"/>
          </a:solidFill>
        </a:ln>
      </dgm:spPr>
      <dgm:t>
        <a:bodyPr/>
        <a:lstStyle/>
        <a:p>
          <a:r>
            <a:rPr lang="es-MX">
              <a:solidFill>
                <a:srgbClr val="6E152E"/>
              </a:solidFill>
            </a:rPr>
            <a:t>Proyecto Integral</a:t>
          </a:r>
          <a:endParaRPr lang="es-MX" dirty="0">
            <a:solidFill>
              <a:srgbClr val="6E152E"/>
            </a:solidFill>
          </a:endParaRPr>
        </a:p>
      </dgm:t>
    </dgm:pt>
    <dgm:pt modelId="{B2FCCB7D-2D7E-0A46-9FB8-684C553E3DC8}" type="parTrans" cxnId="{086C81D4-AC78-1C4C-A905-FA653B32B37F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32C5D63D-6A6B-704A-AB61-55E3F785C3AC}" type="sibTrans" cxnId="{086C81D4-AC78-1C4C-A905-FA653B32B37F}">
      <dgm:prSet/>
      <dgm:spPr/>
      <dgm:t>
        <a:bodyPr/>
        <a:lstStyle/>
        <a:p>
          <a:endParaRPr lang="es-MX">
            <a:solidFill>
              <a:srgbClr val="DEC9A2"/>
            </a:solidFill>
          </a:endParaRPr>
        </a:p>
      </dgm:t>
    </dgm:pt>
    <dgm:pt modelId="{AE87A97A-FA5D-4C4B-A28E-7018EF578480}" type="pres">
      <dgm:prSet presAssocID="{2C3AA7F5-6E24-7347-B8C9-D56718A1141F}" presName="linear" presStyleCnt="0">
        <dgm:presLayoutVars>
          <dgm:dir/>
          <dgm:resizeHandles val="exact"/>
        </dgm:presLayoutVars>
      </dgm:prSet>
      <dgm:spPr/>
    </dgm:pt>
    <dgm:pt modelId="{74C9F446-E07B-7447-AB15-32C52BFFDDEF}" type="pres">
      <dgm:prSet presAssocID="{235E2692-877A-7042-B925-C59DE2313F68}" presName="comp" presStyleCnt="0"/>
      <dgm:spPr/>
    </dgm:pt>
    <dgm:pt modelId="{F5D78DF8-755B-FE4C-B55D-7B0702CB7D53}" type="pres">
      <dgm:prSet presAssocID="{235E2692-877A-7042-B925-C59DE2313F68}" presName="box" presStyleLbl="node1" presStyleIdx="0" presStyleCnt="3"/>
      <dgm:spPr/>
    </dgm:pt>
    <dgm:pt modelId="{8EC0200C-D414-E64F-A7A8-62845F7434BC}" type="pres">
      <dgm:prSet presAssocID="{235E2692-877A-7042-B925-C59DE2313F68}" presName="img" presStyleLbl="fgImgPlace1" presStyleIdx="0" presStyleCnt="3"/>
      <dgm:spPr>
        <a:solidFill>
          <a:srgbClr val="DEC9A2"/>
        </a:solidFill>
        <a:ln>
          <a:solidFill>
            <a:srgbClr val="DEC9A2"/>
          </a:solidFill>
        </a:ln>
      </dgm:spPr>
    </dgm:pt>
    <dgm:pt modelId="{26CB16DA-2C98-F24D-AD54-01D3429810C3}" type="pres">
      <dgm:prSet presAssocID="{235E2692-877A-7042-B925-C59DE2313F68}" presName="text" presStyleLbl="node1" presStyleIdx="0" presStyleCnt="3">
        <dgm:presLayoutVars>
          <dgm:bulletEnabled val="1"/>
        </dgm:presLayoutVars>
      </dgm:prSet>
      <dgm:spPr/>
    </dgm:pt>
    <dgm:pt modelId="{B2975F92-C031-F24E-9095-8E3CEF9ADAE9}" type="pres">
      <dgm:prSet presAssocID="{42761D15-953E-E443-A42F-57CE963F89AB}" presName="spacer" presStyleCnt="0"/>
      <dgm:spPr/>
    </dgm:pt>
    <dgm:pt modelId="{3A1677CB-50C1-5242-A274-A362A87EEDDA}" type="pres">
      <dgm:prSet presAssocID="{039D21EC-AB2C-4E4F-A7F5-6E6F099B837F}" presName="comp" presStyleCnt="0"/>
      <dgm:spPr/>
    </dgm:pt>
    <dgm:pt modelId="{B4CE76E6-C3AB-A740-978B-140DCCA2F413}" type="pres">
      <dgm:prSet presAssocID="{039D21EC-AB2C-4E4F-A7F5-6E6F099B837F}" presName="box" presStyleLbl="node1" presStyleIdx="1" presStyleCnt="3"/>
      <dgm:spPr/>
    </dgm:pt>
    <dgm:pt modelId="{C2309819-46AE-6142-A119-08039FA2137F}" type="pres">
      <dgm:prSet presAssocID="{039D21EC-AB2C-4E4F-A7F5-6E6F099B837F}" presName="img" presStyleLbl="fgImgPlace1" presStyleIdx="1" presStyleCnt="3"/>
      <dgm:spPr>
        <a:solidFill>
          <a:srgbClr val="DEC9A2"/>
        </a:solidFill>
        <a:ln>
          <a:solidFill>
            <a:srgbClr val="DEC9A2"/>
          </a:solidFill>
        </a:ln>
      </dgm:spPr>
    </dgm:pt>
    <dgm:pt modelId="{223678BB-EF43-AE45-9423-B067511D2FFD}" type="pres">
      <dgm:prSet presAssocID="{039D21EC-AB2C-4E4F-A7F5-6E6F099B837F}" presName="text" presStyleLbl="node1" presStyleIdx="1" presStyleCnt="3">
        <dgm:presLayoutVars>
          <dgm:bulletEnabled val="1"/>
        </dgm:presLayoutVars>
      </dgm:prSet>
      <dgm:spPr/>
    </dgm:pt>
    <dgm:pt modelId="{D2208923-1099-3D43-B18C-3D302504195D}" type="pres">
      <dgm:prSet presAssocID="{580D0C1F-5E93-064E-96FB-7D0DA8D5819B}" presName="spacer" presStyleCnt="0"/>
      <dgm:spPr/>
    </dgm:pt>
    <dgm:pt modelId="{29339AF4-B43A-5040-85DC-536C36584F15}" type="pres">
      <dgm:prSet presAssocID="{7B3A68A6-9AD1-A44F-84CD-9890F846D763}" presName="comp" presStyleCnt="0"/>
      <dgm:spPr/>
    </dgm:pt>
    <dgm:pt modelId="{625C241B-CDE9-FA45-8397-71FF809F54DA}" type="pres">
      <dgm:prSet presAssocID="{7B3A68A6-9AD1-A44F-84CD-9890F846D763}" presName="box" presStyleLbl="node1" presStyleIdx="2" presStyleCnt="3"/>
      <dgm:spPr/>
    </dgm:pt>
    <dgm:pt modelId="{EB39007E-58D9-1C4C-B5AD-BB23F9F67257}" type="pres">
      <dgm:prSet presAssocID="{7B3A68A6-9AD1-A44F-84CD-9890F846D763}" presName="img" presStyleLbl="fgImgPlace1" presStyleIdx="2" presStyleCnt="3"/>
      <dgm:spPr>
        <a:solidFill>
          <a:srgbClr val="DEC9A2"/>
        </a:solidFill>
        <a:ln>
          <a:solidFill>
            <a:srgbClr val="DEC9A2"/>
          </a:solidFill>
        </a:ln>
      </dgm:spPr>
    </dgm:pt>
    <dgm:pt modelId="{DF7C566D-2A05-A54B-8E57-34866E76A474}" type="pres">
      <dgm:prSet presAssocID="{7B3A68A6-9AD1-A44F-84CD-9890F846D763}" presName="text" presStyleLbl="node1" presStyleIdx="2" presStyleCnt="3">
        <dgm:presLayoutVars>
          <dgm:bulletEnabled val="1"/>
        </dgm:presLayoutVars>
      </dgm:prSet>
      <dgm:spPr/>
    </dgm:pt>
  </dgm:ptLst>
  <dgm:cxnLst>
    <dgm:cxn modelId="{BE76D500-7B34-884B-92CC-15DEEE9C7762}" type="presOf" srcId="{039D21EC-AB2C-4E4F-A7F5-6E6F099B837F}" destId="{B4CE76E6-C3AB-A740-978B-140DCCA2F413}" srcOrd="0" destOrd="0" presId="urn:microsoft.com/office/officeart/2005/8/layout/vList4"/>
    <dgm:cxn modelId="{0B7AAD1C-D40B-9D43-893F-8259D34C3188}" type="presOf" srcId="{22A164DF-938A-2844-9B6F-EB3187D22257}" destId="{B4CE76E6-C3AB-A740-978B-140DCCA2F413}" srcOrd="0" destOrd="1" presId="urn:microsoft.com/office/officeart/2005/8/layout/vList4"/>
    <dgm:cxn modelId="{89222C25-D02E-0C40-A678-1B24FEEC0DC9}" srcId="{235E2692-877A-7042-B925-C59DE2313F68}" destId="{F36EAAAF-3E12-314C-B97D-313A24D726D1}" srcOrd="0" destOrd="0" parTransId="{1B361728-ECFC-774B-AA7B-A2069FE1E01D}" sibTransId="{137DE6F4-5DE0-B44A-A67F-6D8BDA3161E1}"/>
    <dgm:cxn modelId="{6DB58A26-E012-B94E-BBA5-0F5216DF5146}" srcId="{2C3AA7F5-6E24-7347-B8C9-D56718A1141F}" destId="{039D21EC-AB2C-4E4F-A7F5-6E6F099B837F}" srcOrd="1" destOrd="0" parTransId="{33781861-CFCB-BC4F-A850-FF77F569606E}" sibTransId="{580D0C1F-5E93-064E-96FB-7D0DA8D5819B}"/>
    <dgm:cxn modelId="{28E65228-CB6E-394D-ACE4-7A07C92EE637}" type="presOf" srcId="{7B3A68A6-9AD1-A44F-84CD-9890F846D763}" destId="{DF7C566D-2A05-A54B-8E57-34866E76A474}" srcOrd="1" destOrd="0" presId="urn:microsoft.com/office/officeart/2005/8/layout/vList4"/>
    <dgm:cxn modelId="{92022D40-A623-F646-AB26-B3A11583FDCF}" srcId="{039D21EC-AB2C-4E4F-A7F5-6E6F099B837F}" destId="{22A164DF-938A-2844-9B6F-EB3187D22257}" srcOrd="0" destOrd="0" parTransId="{41DAD144-57A3-4F44-A3A3-E09426F43CCA}" sibTransId="{617A7F51-5453-6440-8779-6DE9A4985256}"/>
    <dgm:cxn modelId="{4E121765-ACB0-184F-A85D-FD2C70B4E3CF}" type="presOf" srcId="{22A164DF-938A-2844-9B6F-EB3187D22257}" destId="{223678BB-EF43-AE45-9423-B067511D2FFD}" srcOrd="1" destOrd="1" presId="urn:microsoft.com/office/officeart/2005/8/layout/vList4"/>
    <dgm:cxn modelId="{98085568-4708-2B47-88D7-73C23BAF95C7}" type="presOf" srcId="{2C3AA7F5-6E24-7347-B8C9-D56718A1141F}" destId="{AE87A97A-FA5D-4C4B-A28E-7018EF578480}" srcOrd="0" destOrd="0" presId="urn:microsoft.com/office/officeart/2005/8/layout/vList4"/>
    <dgm:cxn modelId="{C52FFE68-F949-7341-B07C-BC2824A8F953}" type="presOf" srcId="{039D21EC-AB2C-4E4F-A7F5-6E6F099B837F}" destId="{223678BB-EF43-AE45-9423-B067511D2FFD}" srcOrd="1" destOrd="0" presId="urn:microsoft.com/office/officeart/2005/8/layout/vList4"/>
    <dgm:cxn modelId="{0D7F2550-B885-D044-98CB-32D957736268}" type="presOf" srcId="{F36EAAAF-3E12-314C-B97D-313A24D726D1}" destId="{26CB16DA-2C98-F24D-AD54-01D3429810C3}" srcOrd="1" destOrd="1" presId="urn:microsoft.com/office/officeart/2005/8/layout/vList4"/>
    <dgm:cxn modelId="{2F5CE27B-7AB6-0746-B1FF-25725E48CE0B}" type="presOf" srcId="{F36EAAAF-3E12-314C-B97D-313A24D726D1}" destId="{F5D78DF8-755B-FE4C-B55D-7B0702CB7D53}" srcOrd="0" destOrd="1" presId="urn:microsoft.com/office/officeart/2005/8/layout/vList4"/>
    <dgm:cxn modelId="{7EAC90A0-148E-524D-A7BB-6168B89C2530}" type="presOf" srcId="{89944996-0A6B-0548-857E-3A9F9EB44E02}" destId="{F5D78DF8-755B-FE4C-B55D-7B0702CB7D53}" srcOrd="0" destOrd="2" presId="urn:microsoft.com/office/officeart/2005/8/layout/vList4"/>
    <dgm:cxn modelId="{E4727DBC-188E-874A-8A22-61376A8ECCD7}" type="presOf" srcId="{235E2692-877A-7042-B925-C59DE2313F68}" destId="{26CB16DA-2C98-F24D-AD54-01D3429810C3}" srcOrd="1" destOrd="0" presId="urn:microsoft.com/office/officeart/2005/8/layout/vList4"/>
    <dgm:cxn modelId="{AA1B9DC5-0C03-9D4A-A6F5-A95252210110}" type="presOf" srcId="{235E2692-877A-7042-B925-C59DE2313F68}" destId="{F5D78DF8-755B-FE4C-B55D-7B0702CB7D53}" srcOrd="0" destOrd="0" presId="urn:microsoft.com/office/officeart/2005/8/layout/vList4"/>
    <dgm:cxn modelId="{241CC4CC-AE38-A147-BCB3-75CA23354CBE}" type="presOf" srcId="{7B3A68A6-9AD1-A44F-84CD-9890F846D763}" destId="{625C241B-CDE9-FA45-8397-71FF809F54DA}" srcOrd="0" destOrd="0" presId="urn:microsoft.com/office/officeart/2005/8/layout/vList4"/>
    <dgm:cxn modelId="{086C81D4-AC78-1C4C-A905-FA653B32B37F}" srcId="{2C3AA7F5-6E24-7347-B8C9-D56718A1141F}" destId="{7B3A68A6-9AD1-A44F-84CD-9890F846D763}" srcOrd="2" destOrd="0" parTransId="{B2FCCB7D-2D7E-0A46-9FB8-684C553E3DC8}" sibTransId="{32C5D63D-6A6B-704A-AB61-55E3F785C3AC}"/>
    <dgm:cxn modelId="{68022FE0-BD74-0F4F-A76D-55B37D2A3738}" type="presOf" srcId="{89944996-0A6B-0548-857E-3A9F9EB44E02}" destId="{26CB16DA-2C98-F24D-AD54-01D3429810C3}" srcOrd="1" destOrd="2" presId="urn:microsoft.com/office/officeart/2005/8/layout/vList4"/>
    <dgm:cxn modelId="{7D4450E8-D306-9E40-B5D4-C6B6B5355E43}" srcId="{2C3AA7F5-6E24-7347-B8C9-D56718A1141F}" destId="{235E2692-877A-7042-B925-C59DE2313F68}" srcOrd="0" destOrd="0" parTransId="{763D04CD-98E5-F74E-91F5-21F0A4725120}" sibTransId="{42761D15-953E-E443-A42F-57CE963F89AB}"/>
    <dgm:cxn modelId="{84F187F1-D6AF-DD4A-9105-9B997F469F10}" srcId="{235E2692-877A-7042-B925-C59DE2313F68}" destId="{89944996-0A6B-0548-857E-3A9F9EB44E02}" srcOrd="1" destOrd="0" parTransId="{92B717BD-3EC2-9B40-9287-E6162D405CD1}" sibTransId="{D71C81E5-978D-2D44-A275-25F5F1B9B962}"/>
    <dgm:cxn modelId="{FDEF1D2D-5AB5-EC40-A4F5-28D993112AD4}" type="presParOf" srcId="{AE87A97A-FA5D-4C4B-A28E-7018EF578480}" destId="{74C9F446-E07B-7447-AB15-32C52BFFDDEF}" srcOrd="0" destOrd="0" presId="urn:microsoft.com/office/officeart/2005/8/layout/vList4"/>
    <dgm:cxn modelId="{DDB9AFFC-9571-5B41-9258-EDA33C6F6BD7}" type="presParOf" srcId="{74C9F446-E07B-7447-AB15-32C52BFFDDEF}" destId="{F5D78DF8-755B-FE4C-B55D-7B0702CB7D53}" srcOrd="0" destOrd="0" presId="urn:microsoft.com/office/officeart/2005/8/layout/vList4"/>
    <dgm:cxn modelId="{AFA3304B-501F-ED42-A829-B0D4F1E86E6F}" type="presParOf" srcId="{74C9F446-E07B-7447-AB15-32C52BFFDDEF}" destId="{8EC0200C-D414-E64F-A7A8-62845F7434BC}" srcOrd="1" destOrd="0" presId="urn:microsoft.com/office/officeart/2005/8/layout/vList4"/>
    <dgm:cxn modelId="{BE2B97CD-9A68-D240-8E61-C85D1A0C0ED5}" type="presParOf" srcId="{74C9F446-E07B-7447-AB15-32C52BFFDDEF}" destId="{26CB16DA-2C98-F24D-AD54-01D3429810C3}" srcOrd="2" destOrd="0" presId="urn:microsoft.com/office/officeart/2005/8/layout/vList4"/>
    <dgm:cxn modelId="{06F8DF83-F2A0-9947-9194-CF9B301607AF}" type="presParOf" srcId="{AE87A97A-FA5D-4C4B-A28E-7018EF578480}" destId="{B2975F92-C031-F24E-9095-8E3CEF9ADAE9}" srcOrd="1" destOrd="0" presId="urn:microsoft.com/office/officeart/2005/8/layout/vList4"/>
    <dgm:cxn modelId="{6E1260C3-02E1-D740-9935-3E704C03AF4A}" type="presParOf" srcId="{AE87A97A-FA5D-4C4B-A28E-7018EF578480}" destId="{3A1677CB-50C1-5242-A274-A362A87EEDDA}" srcOrd="2" destOrd="0" presId="urn:microsoft.com/office/officeart/2005/8/layout/vList4"/>
    <dgm:cxn modelId="{39EF933F-C8F3-C043-8CB9-12A170CC8C6D}" type="presParOf" srcId="{3A1677CB-50C1-5242-A274-A362A87EEDDA}" destId="{B4CE76E6-C3AB-A740-978B-140DCCA2F413}" srcOrd="0" destOrd="0" presId="urn:microsoft.com/office/officeart/2005/8/layout/vList4"/>
    <dgm:cxn modelId="{DA60F539-56FC-CD40-A6C4-42D2D3E9616E}" type="presParOf" srcId="{3A1677CB-50C1-5242-A274-A362A87EEDDA}" destId="{C2309819-46AE-6142-A119-08039FA2137F}" srcOrd="1" destOrd="0" presId="urn:microsoft.com/office/officeart/2005/8/layout/vList4"/>
    <dgm:cxn modelId="{141C645A-33E6-8C42-863E-C425E716180A}" type="presParOf" srcId="{3A1677CB-50C1-5242-A274-A362A87EEDDA}" destId="{223678BB-EF43-AE45-9423-B067511D2FFD}" srcOrd="2" destOrd="0" presId="urn:microsoft.com/office/officeart/2005/8/layout/vList4"/>
    <dgm:cxn modelId="{9BD5D2B2-2D30-F148-B9BC-B0068B8217BC}" type="presParOf" srcId="{AE87A97A-FA5D-4C4B-A28E-7018EF578480}" destId="{D2208923-1099-3D43-B18C-3D302504195D}" srcOrd="3" destOrd="0" presId="urn:microsoft.com/office/officeart/2005/8/layout/vList4"/>
    <dgm:cxn modelId="{39D2C6FE-754E-A749-AFB8-FF460281CDEB}" type="presParOf" srcId="{AE87A97A-FA5D-4C4B-A28E-7018EF578480}" destId="{29339AF4-B43A-5040-85DC-536C36584F15}" srcOrd="4" destOrd="0" presId="urn:microsoft.com/office/officeart/2005/8/layout/vList4"/>
    <dgm:cxn modelId="{C9C43766-5DC6-CE48-964D-97B698CAE613}" type="presParOf" srcId="{29339AF4-B43A-5040-85DC-536C36584F15}" destId="{625C241B-CDE9-FA45-8397-71FF809F54DA}" srcOrd="0" destOrd="0" presId="urn:microsoft.com/office/officeart/2005/8/layout/vList4"/>
    <dgm:cxn modelId="{36F7BDB8-A8EC-F848-BACB-AF297FCFC774}" type="presParOf" srcId="{29339AF4-B43A-5040-85DC-536C36584F15}" destId="{EB39007E-58D9-1C4C-B5AD-BB23F9F67257}" srcOrd="1" destOrd="0" presId="urn:microsoft.com/office/officeart/2005/8/layout/vList4"/>
    <dgm:cxn modelId="{8B797060-056C-DB4A-BA4A-405035538877}" type="presParOf" srcId="{29339AF4-B43A-5040-85DC-536C36584F15}" destId="{DF7C566D-2A05-A54B-8E57-34866E76A474}" srcOrd="2" destOrd="0" presId="urn:microsoft.com/office/officeart/2005/8/layout/vList4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EA9FDA9-904F-41D8-8279-FBCA0E4D3C09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F478C246-11BE-4EC9-8DE7-C7A2F5ADFA75}">
      <dgm:prSet phldrT="[Texto]" custT="1"/>
      <dgm:spPr>
        <a:solidFill>
          <a:srgbClr val="DEC9A2"/>
        </a:solidFill>
      </dgm:spPr>
      <dgm:t>
        <a:bodyPr/>
        <a:lstStyle/>
        <a:p>
          <a:r>
            <a:rPr lang="es-MX" sz="1900" dirty="0">
              <a:solidFill>
                <a:srgbClr val="A42145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C</a:t>
          </a:r>
          <a:r>
            <a:rPr lang="es-MX" sz="1900" dirty="0">
              <a:solidFill>
                <a:srgbClr val="A42145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uadro con dos secciones que indican el ejercicio fiscal correspondiente de cada proyecto integral, contiene: objetivos, metas y acciones de la reprogramación 2024, también incluye las nuevas acciones propuestas para el ejercicio fiscal 2025. </a:t>
          </a:r>
          <a:endParaRPr lang="es-MX" sz="1900" dirty="0">
            <a:solidFill>
              <a:srgbClr val="A42145"/>
            </a:solidFill>
          </a:endParaRPr>
        </a:p>
      </dgm:t>
    </dgm:pt>
    <dgm:pt modelId="{797B1C05-67AF-4E83-BB0C-E0C00B113972}" type="parTrans" cxnId="{31A0B542-C7F0-4743-994B-3B714738D9E8}">
      <dgm:prSet/>
      <dgm:spPr/>
      <dgm:t>
        <a:bodyPr/>
        <a:lstStyle/>
        <a:p>
          <a:endParaRPr lang="es-MX" sz="1900"/>
        </a:p>
      </dgm:t>
    </dgm:pt>
    <dgm:pt modelId="{E1745AB5-5764-4F03-90E4-658A12F6B237}" type="sibTrans" cxnId="{31A0B542-C7F0-4743-994B-3B714738D9E8}">
      <dgm:prSet/>
      <dgm:spPr/>
      <dgm:t>
        <a:bodyPr/>
        <a:lstStyle/>
        <a:p>
          <a:endParaRPr lang="es-MX" sz="1900"/>
        </a:p>
      </dgm:t>
    </dgm:pt>
    <dgm:pt modelId="{5C30167E-8AD6-4631-9F39-BBC4FF6CE1F4}">
      <dgm:prSet phldrT="[Texto]" custT="1"/>
      <dgm:spPr>
        <a:solidFill>
          <a:srgbClr val="A42145"/>
        </a:solidFill>
      </dgm:spPr>
      <dgm:t>
        <a:bodyPr/>
        <a:lstStyle/>
        <a:p>
          <a:pPr algn="ctr">
            <a:buFont typeface="Courier New" panose="02070309020205020404" pitchFamily="49" charset="0"/>
            <a:buChar char="o"/>
          </a:pPr>
          <a:r>
            <a:rPr lang="es-MX" sz="1900" b="1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Primera Sección.</a:t>
          </a:r>
          <a:endParaRPr lang="es-MX" sz="1900" dirty="0">
            <a:latin typeface="Montserrat" pitchFamily="2" charset="77"/>
          </a:endParaRPr>
        </a:p>
      </dgm:t>
    </dgm:pt>
    <dgm:pt modelId="{40C29B71-D3B7-4119-9BF1-935AE34ED6DE}" type="parTrans" cxnId="{EAF414D1-716F-4D35-B9A0-5E2FFC6E8A91}">
      <dgm:prSet/>
      <dgm:spPr/>
      <dgm:t>
        <a:bodyPr/>
        <a:lstStyle/>
        <a:p>
          <a:endParaRPr lang="es-MX" sz="1900"/>
        </a:p>
      </dgm:t>
    </dgm:pt>
    <dgm:pt modelId="{946822AB-6A6C-4479-B88C-B36A0D937625}" type="sibTrans" cxnId="{EAF414D1-716F-4D35-B9A0-5E2FFC6E8A91}">
      <dgm:prSet/>
      <dgm:spPr/>
      <dgm:t>
        <a:bodyPr/>
        <a:lstStyle/>
        <a:p>
          <a:endParaRPr lang="es-MX" sz="1900"/>
        </a:p>
      </dgm:t>
    </dgm:pt>
    <dgm:pt modelId="{183684A4-20DE-4649-9076-538C8A6ACFA6}">
      <dgm:prSet phldrT="[Texto]" custT="1"/>
      <dgm:spPr>
        <a:solidFill>
          <a:srgbClr val="A42145"/>
        </a:solidFill>
      </dgm:spPr>
      <dgm:t>
        <a:bodyPr/>
        <a:lstStyle/>
        <a:p>
          <a:pPr algn="ctr">
            <a:buFont typeface="Courier New" panose="02070309020205020404" pitchFamily="49" charset="0"/>
            <a:buChar char="o"/>
          </a:pPr>
          <a:r>
            <a:rPr lang="es-MX" sz="1900" b="1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Segunda Sección. </a:t>
          </a:r>
          <a:endParaRPr lang="es-MX" sz="1900" dirty="0">
            <a:latin typeface="Montserrat" pitchFamily="2" charset="77"/>
          </a:endParaRPr>
        </a:p>
      </dgm:t>
    </dgm:pt>
    <dgm:pt modelId="{C9641FC5-C510-46AC-8D6E-611BD2C9AB5B}" type="parTrans" cxnId="{BD1C291E-2C89-4426-8940-64A4303EBD1F}">
      <dgm:prSet/>
      <dgm:spPr/>
      <dgm:t>
        <a:bodyPr/>
        <a:lstStyle/>
        <a:p>
          <a:endParaRPr lang="es-MX" sz="1900"/>
        </a:p>
      </dgm:t>
    </dgm:pt>
    <dgm:pt modelId="{EA98C91F-2DA9-42EC-8032-7AC282887ADD}" type="sibTrans" cxnId="{BD1C291E-2C89-4426-8940-64A4303EBD1F}">
      <dgm:prSet/>
      <dgm:spPr/>
      <dgm:t>
        <a:bodyPr/>
        <a:lstStyle/>
        <a:p>
          <a:endParaRPr lang="es-MX" sz="1900"/>
        </a:p>
      </dgm:t>
    </dgm:pt>
    <dgm:pt modelId="{C478000E-976B-4646-9AB8-B3BA5C8280ED}">
      <dgm:prSet phldrT="[Texto]"/>
      <dgm:spPr/>
      <dgm:t>
        <a:bodyPr/>
        <a:lstStyle/>
        <a:p>
          <a:endParaRPr lang="es-MX" sz="1900" dirty="0"/>
        </a:p>
      </dgm:t>
    </dgm:pt>
    <dgm:pt modelId="{C92503D0-7F1D-4EDD-A0DE-7CF929C836E8}" type="parTrans" cxnId="{E15786C8-1012-4DC4-B92C-0424E4EFDECC}">
      <dgm:prSet/>
      <dgm:spPr/>
      <dgm:t>
        <a:bodyPr/>
        <a:lstStyle/>
        <a:p>
          <a:endParaRPr lang="es-MX" sz="1900"/>
        </a:p>
      </dgm:t>
    </dgm:pt>
    <dgm:pt modelId="{AEA74639-724C-47B9-BA5A-FC94B1A56DAB}" type="sibTrans" cxnId="{E15786C8-1012-4DC4-B92C-0424E4EFDECC}">
      <dgm:prSet/>
      <dgm:spPr/>
      <dgm:t>
        <a:bodyPr/>
        <a:lstStyle/>
        <a:p>
          <a:endParaRPr lang="es-MX" sz="1900"/>
        </a:p>
      </dgm:t>
    </dgm:pt>
    <dgm:pt modelId="{538AF8C2-8AFE-4E01-AB4D-C2B8783A0441}">
      <dgm:prSet custT="1"/>
      <dgm:spPr>
        <a:solidFill>
          <a:srgbClr val="A42145"/>
        </a:solidFill>
      </dgm:spPr>
      <dgm:t>
        <a:bodyPr/>
        <a:lstStyle/>
        <a:p>
          <a:pPr algn="l"/>
          <a:r>
            <a:rPr lang="es-MX" sz="1900" dirty="0">
              <a:latin typeface="Montserrat" pitchFamily="2" charset="77"/>
            </a:rPr>
            <a:t>Deben integrarse los objetivos, metas y acciones de la reprogramación 2024, estos son el insumo para el análisis cualitativo que se deberá desarrollar en el apartado “B”.</a:t>
          </a:r>
          <a:endParaRPr lang="es-MX" sz="1900" dirty="0">
            <a:effectLst/>
            <a:latin typeface="Montserrat" pitchFamily="2" charset="77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93FB6B9C-1D2F-4D4A-A7DF-AB22CB4321DD}" type="parTrans" cxnId="{47909FC8-A73C-4291-821E-E0A3007B1834}">
      <dgm:prSet/>
      <dgm:spPr/>
      <dgm:t>
        <a:bodyPr/>
        <a:lstStyle/>
        <a:p>
          <a:endParaRPr lang="es-MX" sz="1900"/>
        </a:p>
      </dgm:t>
    </dgm:pt>
    <dgm:pt modelId="{A2EBE13F-8015-4C64-A604-0EB4C93FC271}" type="sibTrans" cxnId="{47909FC8-A73C-4291-821E-E0A3007B1834}">
      <dgm:prSet/>
      <dgm:spPr/>
      <dgm:t>
        <a:bodyPr/>
        <a:lstStyle/>
        <a:p>
          <a:endParaRPr lang="es-MX" sz="1900"/>
        </a:p>
      </dgm:t>
    </dgm:pt>
    <dgm:pt modelId="{B320D420-762D-482A-BCE6-2D60EFE09B1C}">
      <dgm:prSet custT="1"/>
      <dgm:spPr>
        <a:solidFill>
          <a:srgbClr val="A42145"/>
        </a:solidFill>
      </dgm:spPr>
      <dgm:t>
        <a:bodyPr/>
        <a:lstStyle/>
        <a:p>
          <a:pPr algn="l"/>
          <a:r>
            <a:rPr lang="es-MX" sz="1900" dirty="0">
              <a:latin typeface="Montserrat" pitchFamily="2" charset="77"/>
            </a:rPr>
            <a:t>Se integran los objetivos, metas y acciones a realizarse en el proyecto integral de la adecuación 2025, la cual incluye también </a:t>
          </a:r>
          <a:r>
            <a:rPr lang="es-MX" sz="1900" b="1" dirty="0">
              <a:latin typeface="Montserrat" pitchFamily="2" charset="77"/>
            </a:rPr>
            <a:t>las nuevas metas y acciones</a:t>
          </a:r>
          <a:r>
            <a:rPr lang="es-MX" sz="1900" dirty="0">
              <a:latin typeface="Montserrat" pitchFamily="2" charset="77"/>
            </a:rPr>
            <a:t> propuestas </a:t>
          </a:r>
          <a:endParaRPr lang="es-MX" sz="1900" dirty="0">
            <a:latin typeface="Montserrat" pitchFamily="2" charset="77"/>
            <a:cs typeface="Times New Roman" panose="02020603050405020304" pitchFamily="18" charset="0"/>
          </a:endParaRPr>
        </a:p>
      </dgm:t>
    </dgm:pt>
    <dgm:pt modelId="{85694BCC-CE93-4D12-BD60-AB6BA90E0475}" type="parTrans" cxnId="{FD50414B-0CB5-44C0-AACB-331D73EE971D}">
      <dgm:prSet/>
      <dgm:spPr/>
      <dgm:t>
        <a:bodyPr/>
        <a:lstStyle/>
        <a:p>
          <a:endParaRPr lang="es-MX" sz="1900"/>
        </a:p>
      </dgm:t>
    </dgm:pt>
    <dgm:pt modelId="{87DE2471-9DAB-45B0-B105-07583CC377F1}" type="sibTrans" cxnId="{FD50414B-0CB5-44C0-AACB-331D73EE971D}">
      <dgm:prSet/>
      <dgm:spPr/>
      <dgm:t>
        <a:bodyPr/>
        <a:lstStyle/>
        <a:p>
          <a:endParaRPr lang="es-MX" sz="1900"/>
        </a:p>
      </dgm:t>
    </dgm:pt>
    <dgm:pt modelId="{2EAF1260-1DE0-45DE-ADE6-E82571B06A8E}" type="pres">
      <dgm:prSet presAssocID="{DEA9FDA9-904F-41D8-8279-FBCA0E4D3C09}" presName="composite" presStyleCnt="0">
        <dgm:presLayoutVars>
          <dgm:chMax val="1"/>
          <dgm:dir/>
          <dgm:resizeHandles val="exact"/>
        </dgm:presLayoutVars>
      </dgm:prSet>
      <dgm:spPr/>
    </dgm:pt>
    <dgm:pt modelId="{28825512-5344-488D-A9A6-26A88DA0163B}" type="pres">
      <dgm:prSet presAssocID="{F478C246-11BE-4EC9-8DE7-C7A2F5ADFA75}" presName="roof" presStyleLbl="dkBgShp" presStyleIdx="0" presStyleCnt="2" custScaleY="63953"/>
      <dgm:spPr/>
    </dgm:pt>
    <dgm:pt modelId="{B831BD8F-7503-47E9-9C89-4172B44E2017}" type="pres">
      <dgm:prSet presAssocID="{F478C246-11BE-4EC9-8DE7-C7A2F5ADFA75}" presName="pillars" presStyleCnt="0"/>
      <dgm:spPr/>
    </dgm:pt>
    <dgm:pt modelId="{2B6E7790-8901-4749-B131-ECE6352F3FD9}" type="pres">
      <dgm:prSet presAssocID="{F478C246-11BE-4EC9-8DE7-C7A2F5ADFA75}" presName="pillar1" presStyleLbl="node1" presStyleIdx="0" presStyleCnt="2" custScaleY="63121" custLinFactNeighborX="-790" custLinFactNeighborY="-18887">
        <dgm:presLayoutVars>
          <dgm:bulletEnabled val="1"/>
        </dgm:presLayoutVars>
      </dgm:prSet>
      <dgm:spPr/>
    </dgm:pt>
    <dgm:pt modelId="{4252F558-5D9E-45E5-8814-057D8F75751E}" type="pres">
      <dgm:prSet presAssocID="{183684A4-20DE-4649-9076-538C8A6ACFA6}" presName="pillarX" presStyleLbl="node1" presStyleIdx="1" presStyleCnt="2" custScaleX="99912" custScaleY="63807" custLinFactNeighborX="-178" custLinFactNeighborY="-18887">
        <dgm:presLayoutVars>
          <dgm:bulletEnabled val="1"/>
        </dgm:presLayoutVars>
      </dgm:prSet>
      <dgm:spPr/>
    </dgm:pt>
    <dgm:pt modelId="{D4880339-59D6-4D1A-BF08-6B57CB93F12E}" type="pres">
      <dgm:prSet presAssocID="{F478C246-11BE-4EC9-8DE7-C7A2F5ADFA75}" presName="base" presStyleLbl="dkBgShp" presStyleIdx="1" presStyleCnt="2" custLinFactY="-100000" custLinFactNeighborY="-144183"/>
      <dgm:spPr>
        <a:solidFill>
          <a:srgbClr val="A42145"/>
        </a:solidFill>
      </dgm:spPr>
    </dgm:pt>
  </dgm:ptLst>
  <dgm:cxnLst>
    <dgm:cxn modelId="{82833002-C1AE-4E5F-B29C-B03C86E2EA41}" type="presOf" srcId="{538AF8C2-8AFE-4E01-AB4D-C2B8783A0441}" destId="{2B6E7790-8901-4749-B131-ECE6352F3FD9}" srcOrd="0" destOrd="1" presId="urn:microsoft.com/office/officeart/2005/8/layout/hList3"/>
    <dgm:cxn modelId="{BD1C291E-2C89-4426-8940-64A4303EBD1F}" srcId="{F478C246-11BE-4EC9-8DE7-C7A2F5ADFA75}" destId="{183684A4-20DE-4649-9076-538C8A6ACFA6}" srcOrd="1" destOrd="0" parTransId="{C9641FC5-C510-46AC-8D6E-611BD2C9AB5B}" sibTransId="{EA98C91F-2DA9-42EC-8032-7AC282887ADD}"/>
    <dgm:cxn modelId="{31A0B542-C7F0-4743-994B-3B714738D9E8}" srcId="{DEA9FDA9-904F-41D8-8279-FBCA0E4D3C09}" destId="{F478C246-11BE-4EC9-8DE7-C7A2F5ADFA75}" srcOrd="0" destOrd="0" parTransId="{797B1C05-67AF-4E83-BB0C-E0C00B113972}" sibTransId="{E1745AB5-5764-4F03-90E4-658A12F6B237}"/>
    <dgm:cxn modelId="{DEAA7443-9B55-476B-9257-C7404A99C6E5}" type="presOf" srcId="{183684A4-20DE-4649-9076-538C8A6ACFA6}" destId="{4252F558-5D9E-45E5-8814-057D8F75751E}" srcOrd="0" destOrd="0" presId="urn:microsoft.com/office/officeart/2005/8/layout/hList3"/>
    <dgm:cxn modelId="{FD50414B-0CB5-44C0-AACB-331D73EE971D}" srcId="{183684A4-20DE-4649-9076-538C8A6ACFA6}" destId="{B320D420-762D-482A-BCE6-2D60EFE09B1C}" srcOrd="0" destOrd="0" parTransId="{85694BCC-CE93-4D12-BD60-AB6BA90E0475}" sibTransId="{87DE2471-9DAB-45B0-B105-07583CC377F1}"/>
    <dgm:cxn modelId="{53EE1D51-8C63-4B66-A938-9C520C57269F}" type="presOf" srcId="{F478C246-11BE-4EC9-8DE7-C7A2F5ADFA75}" destId="{28825512-5344-488D-A9A6-26A88DA0163B}" srcOrd="0" destOrd="0" presId="urn:microsoft.com/office/officeart/2005/8/layout/hList3"/>
    <dgm:cxn modelId="{FF47A18B-0CA1-47BF-BA8A-DE422BC99F63}" type="presOf" srcId="{5C30167E-8AD6-4631-9F39-BBC4FF6CE1F4}" destId="{2B6E7790-8901-4749-B131-ECE6352F3FD9}" srcOrd="0" destOrd="0" presId="urn:microsoft.com/office/officeart/2005/8/layout/hList3"/>
    <dgm:cxn modelId="{BEDF0FC5-3F25-4E1A-AE68-B776C1D48C71}" type="presOf" srcId="{DEA9FDA9-904F-41D8-8279-FBCA0E4D3C09}" destId="{2EAF1260-1DE0-45DE-ADE6-E82571B06A8E}" srcOrd="0" destOrd="0" presId="urn:microsoft.com/office/officeart/2005/8/layout/hList3"/>
    <dgm:cxn modelId="{E15786C8-1012-4DC4-B92C-0424E4EFDECC}" srcId="{DEA9FDA9-904F-41D8-8279-FBCA0E4D3C09}" destId="{C478000E-976B-4646-9AB8-B3BA5C8280ED}" srcOrd="1" destOrd="0" parTransId="{C92503D0-7F1D-4EDD-A0DE-7CF929C836E8}" sibTransId="{AEA74639-724C-47B9-BA5A-FC94B1A56DAB}"/>
    <dgm:cxn modelId="{47909FC8-A73C-4291-821E-E0A3007B1834}" srcId="{5C30167E-8AD6-4631-9F39-BBC4FF6CE1F4}" destId="{538AF8C2-8AFE-4E01-AB4D-C2B8783A0441}" srcOrd="0" destOrd="0" parTransId="{93FB6B9C-1D2F-4D4A-A7DF-AB22CB4321DD}" sibTransId="{A2EBE13F-8015-4C64-A604-0EB4C93FC271}"/>
    <dgm:cxn modelId="{EAF414D1-716F-4D35-B9A0-5E2FFC6E8A91}" srcId="{F478C246-11BE-4EC9-8DE7-C7A2F5ADFA75}" destId="{5C30167E-8AD6-4631-9F39-BBC4FF6CE1F4}" srcOrd="0" destOrd="0" parTransId="{40C29B71-D3B7-4119-9BF1-935AE34ED6DE}" sibTransId="{946822AB-6A6C-4479-B88C-B36A0D937625}"/>
    <dgm:cxn modelId="{A99BFAD2-BF95-4352-83B9-A867BCE4784C}" type="presOf" srcId="{B320D420-762D-482A-BCE6-2D60EFE09B1C}" destId="{4252F558-5D9E-45E5-8814-057D8F75751E}" srcOrd="0" destOrd="1" presId="urn:microsoft.com/office/officeart/2005/8/layout/hList3"/>
    <dgm:cxn modelId="{6F48F56B-336F-4805-B57B-56FDC6F94CF4}" type="presParOf" srcId="{2EAF1260-1DE0-45DE-ADE6-E82571B06A8E}" destId="{28825512-5344-488D-A9A6-26A88DA0163B}" srcOrd="0" destOrd="0" presId="urn:microsoft.com/office/officeart/2005/8/layout/hList3"/>
    <dgm:cxn modelId="{E6E6F894-0200-4EE7-AF75-99FBD4A02B00}" type="presParOf" srcId="{2EAF1260-1DE0-45DE-ADE6-E82571B06A8E}" destId="{B831BD8F-7503-47E9-9C89-4172B44E2017}" srcOrd="1" destOrd="0" presId="urn:microsoft.com/office/officeart/2005/8/layout/hList3"/>
    <dgm:cxn modelId="{493713DB-F7C0-4C19-9B66-550FD698A912}" type="presParOf" srcId="{B831BD8F-7503-47E9-9C89-4172B44E2017}" destId="{2B6E7790-8901-4749-B131-ECE6352F3FD9}" srcOrd="0" destOrd="0" presId="urn:microsoft.com/office/officeart/2005/8/layout/hList3"/>
    <dgm:cxn modelId="{914CE3EC-C1CB-4A23-BBC6-85BEC20B182A}" type="presParOf" srcId="{B831BD8F-7503-47E9-9C89-4172B44E2017}" destId="{4252F558-5D9E-45E5-8814-057D8F75751E}" srcOrd="1" destOrd="0" presId="urn:microsoft.com/office/officeart/2005/8/layout/hList3"/>
    <dgm:cxn modelId="{930AC96A-FAB2-4780-92C3-21F6EEA22D56}" type="presParOf" srcId="{2EAF1260-1DE0-45DE-ADE6-E82571B06A8E}" destId="{D4880339-59D6-4D1A-BF08-6B57CB93F12E}" srcOrd="2" destOrd="0" presId="urn:microsoft.com/office/officeart/2005/8/layout/hList3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139C220B-EC93-934D-91A7-B0C5FFC700D4}" type="doc">
      <dgm:prSet loTypeId="urn:microsoft.com/office/officeart/2005/8/layout/hProcess4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4330A26-8609-164E-B9E9-BF5CC1C560A5}">
      <dgm:prSet phldrT="[Texto]" custT="1"/>
      <dgm:spPr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MX" sz="2400" dirty="0">
              <a:solidFill>
                <a:srgbClr val="A42145"/>
              </a:solidFill>
              <a:latin typeface="Montserrat" pitchFamily="2" charset="77"/>
            </a:rPr>
            <a:t>Planeación</a:t>
          </a:r>
        </a:p>
      </dgm:t>
    </dgm:pt>
    <dgm:pt modelId="{DE49B424-07FA-8340-8304-E8E1C58B6DE7}" type="parTrans" cxnId="{04D8A878-E1FB-0847-A52F-201468B3F967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61198BA7-3DBB-4C4F-BBD8-A9CB9AA498D6}" type="sibTrans" cxnId="{04D8A878-E1FB-0847-A52F-201468B3F967}">
      <dgm:prSet/>
      <dgm:spPr>
        <a:solidFill>
          <a:srgbClr val="B38E5D"/>
        </a:solidFill>
        <a:ln>
          <a:solidFill>
            <a:srgbClr val="A32145"/>
          </a:solidFill>
        </a:ln>
      </dgm:spPr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8927561C-AD4C-A34E-A8CE-359771D13865}">
      <dgm:prSet phldrT="[Texto]" custT="1"/>
      <dgm:spPr>
        <a:ln>
          <a:solidFill>
            <a:srgbClr val="B38E5D"/>
          </a:solidFill>
        </a:ln>
      </dgm:spPr>
      <dgm:t>
        <a:bodyPr/>
        <a:lstStyle/>
        <a:p>
          <a:r>
            <a:rPr lang="es-MX" sz="2400" dirty="0">
              <a:latin typeface="Montserrat" pitchFamily="2" charset="77"/>
            </a:rPr>
            <a:t>Justificación académica</a:t>
          </a:r>
        </a:p>
      </dgm:t>
    </dgm:pt>
    <dgm:pt modelId="{872AB097-A6CE-4E4B-B0EA-960B5103B4EE}" type="parTrans" cxnId="{BA1E5ED2-10BE-3940-8539-E4C7118D9028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EAFC925D-B3BF-B04B-9716-81F4462090DC}" type="sibTrans" cxnId="{BA1E5ED2-10BE-3940-8539-E4C7118D9028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7392DBC4-4D36-BC47-8BB3-0780668BD028}">
      <dgm:prSet phldrT="[Texto]" custT="1"/>
      <dgm:spPr>
        <a:ln>
          <a:solidFill>
            <a:srgbClr val="B38E5D"/>
          </a:solidFill>
        </a:ln>
      </dgm:spPr>
      <dgm:t>
        <a:bodyPr/>
        <a:lstStyle/>
        <a:p>
          <a:r>
            <a:rPr lang="es-MX" sz="2400" dirty="0">
              <a:latin typeface="Montserrat" pitchFamily="2" charset="77"/>
            </a:rPr>
            <a:t>Monto aproximado (presupuesto)</a:t>
          </a:r>
        </a:p>
      </dgm:t>
    </dgm:pt>
    <dgm:pt modelId="{23B5B816-233F-8D45-8EAF-1EBFB224FB0D}" type="parTrans" cxnId="{602EF9CC-4738-C94F-958C-49D7B47ED6FC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16312423-7671-6145-A89C-B303BBDCC796}" type="sibTrans" cxnId="{602EF9CC-4738-C94F-958C-49D7B47ED6FC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278C34FA-8682-154B-BD4F-078A3CC092C5}">
      <dgm:prSet phldrT="[Texto]" custT="1"/>
      <dgm:spPr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MX" sz="2400" dirty="0">
              <a:solidFill>
                <a:srgbClr val="A42145"/>
              </a:solidFill>
              <a:latin typeface="Montserrat" pitchFamily="2" charset="77"/>
            </a:rPr>
            <a:t>Evaluación</a:t>
          </a:r>
        </a:p>
      </dgm:t>
    </dgm:pt>
    <dgm:pt modelId="{A96206B4-83DC-CD42-9954-FB541AB6A906}" type="parTrans" cxnId="{3119AAC5-4EA5-D749-9694-92F1324550E4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7F7DD836-22A0-3445-B9A8-9EC709FBDED8}" type="sibTrans" cxnId="{3119AAC5-4EA5-D749-9694-92F1324550E4}">
      <dgm:prSet/>
      <dgm:spPr>
        <a:solidFill>
          <a:srgbClr val="B38E5D"/>
        </a:solidFill>
        <a:ln>
          <a:solidFill>
            <a:srgbClr val="A32145"/>
          </a:solidFill>
        </a:ln>
      </dgm:spPr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247FE93B-12ED-6B47-B305-0BF97C3DD248}">
      <dgm:prSet phldrT="[Texto]" custT="1"/>
      <dgm:spPr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</dgm:spPr>
      <dgm:t>
        <a:bodyPr/>
        <a:lstStyle/>
        <a:p>
          <a:r>
            <a:rPr lang="es-MX" sz="2300" dirty="0">
              <a:solidFill>
                <a:srgbClr val="A42145"/>
              </a:solidFill>
              <a:latin typeface="Montserrat" pitchFamily="2" charset="77"/>
            </a:rPr>
            <a:t>Reprogramación</a:t>
          </a:r>
        </a:p>
      </dgm:t>
    </dgm:pt>
    <dgm:pt modelId="{9216C7FF-2D6C-2342-BF28-2EF24969A4E9}" type="parTrans" cxnId="{8EA871B6-843C-3840-AEF5-BDA0219F3C65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75E43DE7-F0A5-7140-A991-14855C684EA3}" type="sibTrans" cxnId="{8EA871B6-843C-3840-AEF5-BDA0219F3C65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BCCD69B0-B710-B940-AC1E-44BCA93EC9F8}">
      <dgm:prSet phldrT="[Texto]" custT="1"/>
      <dgm:spPr>
        <a:ln>
          <a:solidFill>
            <a:srgbClr val="B38E5D"/>
          </a:solidFill>
        </a:ln>
      </dgm:spPr>
      <dgm:t>
        <a:bodyPr anchor="ctr"/>
        <a:lstStyle/>
        <a:p>
          <a:endParaRPr lang="es-MX" sz="2400" dirty="0">
            <a:latin typeface="Montserrat" pitchFamily="2" charset="77"/>
          </a:endParaRPr>
        </a:p>
      </dgm:t>
    </dgm:pt>
    <dgm:pt modelId="{3DC08303-25A5-6D46-830C-3EE3174C0FCB}" type="parTrans" cxnId="{161D062E-A3D7-8B42-A582-820AEC2364A8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2DE92FEF-54B0-294B-BAEC-F230F68E1067}" type="sibTrans" cxnId="{161D062E-A3D7-8B42-A582-820AEC2364A8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E0609ACD-BCEE-7541-8380-9093472043E8}">
      <dgm:prSet phldrT="[Texto]" custT="1"/>
      <dgm:spPr>
        <a:ln>
          <a:solidFill>
            <a:srgbClr val="B38E5D"/>
          </a:solidFill>
        </a:ln>
      </dgm:spPr>
      <dgm:t>
        <a:bodyPr anchor="ctr"/>
        <a:lstStyle/>
        <a:p>
          <a:r>
            <a:rPr lang="es-MX" sz="2400" dirty="0">
              <a:latin typeface="Montserrat" pitchFamily="2" charset="77"/>
            </a:rPr>
            <a:t>Plan maestro de construcción</a:t>
          </a:r>
        </a:p>
      </dgm:t>
    </dgm:pt>
    <dgm:pt modelId="{0631D499-2E54-AE48-9FF1-B4F9063FE651}" type="parTrans" cxnId="{194FC689-C0BB-3544-8200-B66D823EEB0B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674FEFE9-9FCC-3946-94D0-056B8452CE37}" type="sibTrans" cxnId="{194FC689-C0BB-3544-8200-B66D823EEB0B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693783DE-2CD6-204E-AF5A-1274FABC1FA5}">
      <dgm:prSet phldrT="[Texto]" custT="1"/>
      <dgm:spPr>
        <a:ln>
          <a:solidFill>
            <a:srgbClr val="A32145"/>
          </a:solidFill>
        </a:ln>
      </dgm:spPr>
      <dgm:t>
        <a:bodyPr anchor="ctr"/>
        <a:lstStyle/>
        <a:p>
          <a:r>
            <a:rPr lang="es-MX" sz="2400" dirty="0">
              <a:latin typeface="Montserrat" pitchFamily="2" charset="77"/>
            </a:rPr>
            <a:t>Acción apoyada favorablemente</a:t>
          </a:r>
        </a:p>
      </dgm:t>
    </dgm:pt>
    <dgm:pt modelId="{F1E54BB3-4D24-074A-9151-1D10FE062824}" type="parTrans" cxnId="{E0E22A64-36F7-214F-8176-0B567E6C05A4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2358901A-A4FD-B54E-A44C-AF68ACDB6019}" type="sibTrans" cxnId="{E0E22A64-36F7-214F-8176-0B567E6C05A4}">
      <dgm:prSet/>
      <dgm:spPr/>
      <dgm:t>
        <a:bodyPr/>
        <a:lstStyle/>
        <a:p>
          <a:endParaRPr lang="es-MX" sz="2400">
            <a:latin typeface="Montserrat" pitchFamily="2" charset="77"/>
          </a:endParaRPr>
        </a:p>
      </dgm:t>
    </dgm:pt>
    <dgm:pt modelId="{3C1DFE21-FC90-9B45-9762-1BA805A677D9}" type="pres">
      <dgm:prSet presAssocID="{139C220B-EC93-934D-91A7-B0C5FFC700D4}" presName="Name0" presStyleCnt="0">
        <dgm:presLayoutVars>
          <dgm:dir/>
          <dgm:animLvl val="lvl"/>
          <dgm:resizeHandles val="exact"/>
        </dgm:presLayoutVars>
      </dgm:prSet>
      <dgm:spPr/>
    </dgm:pt>
    <dgm:pt modelId="{ABDC4FBA-CD24-7445-A4C6-369F75FD3337}" type="pres">
      <dgm:prSet presAssocID="{139C220B-EC93-934D-91A7-B0C5FFC700D4}" presName="tSp" presStyleCnt="0"/>
      <dgm:spPr/>
    </dgm:pt>
    <dgm:pt modelId="{F8EDB7C7-80B7-5E4B-91AD-54A7170CA96D}" type="pres">
      <dgm:prSet presAssocID="{139C220B-EC93-934D-91A7-B0C5FFC700D4}" presName="bSp" presStyleCnt="0"/>
      <dgm:spPr/>
    </dgm:pt>
    <dgm:pt modelId="{29DAE533-314E-1343-AF56-597E9F0A34FE}" type="pres">
      <dgm:prSet presAssocID="{139C220B-EC93-934D-91A7-B0C5FFC700D4}" presName="process" presStyleCnt="0"/>
      <dgm:spPr/>
    </dgm:pt>
    <dgm:pt modelId="{D6A9DA0A-2FDF-1D4C-96DD-09FCB68C0976}" type="pres">
      <dgm:prSet presAssocID="{74330A26-8609-164E-B9E9-BF5CC1C560A5}" presName="composite1" presStyleCnt="0"/>
      <dgm:spPr/>
    </dgm:pt>
    <dgm:pt modelId="{A0A20F6D-9C58-C848-8FF9-11698041949D}" type="pres">
      <dgm:prSet presAssocID="{74330A26-8609-164E-B9E9-BF5CC1C560A5}" presName="dummyNode1" presStyleLbl="node1" presStyleIdx="0" presStyleCnt="3"/>
      <dgm:spPr/>
    </dgm:pt>
    <dgm:pt modelId="{31910E72-57A2-1147-91D3-AFC7D84E2555}" type="pres">
      <dgm:prSet presAssocID="{74330A26-8609-164E-B9E9-BF5CC1C560A5}" presName="childNode1" presStyleLbl="bgAcc1" presStyleIdx="0" presStyleCnt="3">
        <dgm:presLayoutVars>
          <dgm:bulletEnabled val="1"/>
        </dgm:presLayoutVars>
      </dgm:prSet>
      <dgm:spPr/>
    </dgm:pt>
    <dgm:pt modelId="{D8371CF7-FA5F-7B4B-A4F4-6EBE75D06AA6}" type="pres">
      <dgm:prSet presAssocID="{74330A26-8609-164E-B9E9-BF5CC1C560A5}" presName="childNode1tx" presStyleLbl="bgAcc1" presStyleIdx="0" presStyleCnt="3">
        <dgm:presLayoutVars>
          <dgm:bulletEnabled val="1"/>
        </dgm:presLayoutVars>
      </dgm:prSet>
      <dgm:spPr/>
    </dgm:pt>
    <dgm:pt modelId="{C046DB69-AB69-AD42-8AE4-34BC785A0A93}" type="pres">
      <dgm:prSet presAssocID="{74330A26-8609-164E-B9E9-BF5CC1C560A5}" presName="parentNode1" presStyleLbl="node1" presStyleIdx="0" presStyleCnt="3">
        <dgm:presLayoutVars>
          <dgm:chMax val="1"/>
          <dgm:bulletEnabled val="1"/>
        </dgm:presLayoutVars>
      </dgm:prSet>
      <dgm:spPr/>
    </dgm:pt>
    <dgm:pt modelId="{B32EBC54-A3D9-544C-B1BA-356259C4C45C}" type="pres">
      <dgm:prSet presAssocID="{74330A26-8609-164E-B9E9-BF5CC1C560A5}" presName="connSite1" presStyleCnt="0"/>
      <dgm:spPr/>
    </dgm:pt>
    <dgm:pt modelId="{BB1686B7-0525-D44B-99EA-DEA944BF132D}" type="pres">
      <dgm:prSet presAssocID="{61198BA7-3DBB-4C4F-BBD8-A9CB9AA498D6}" presName="Name9" presStyleLbl="sibTrans2D1" presStyleIdx="0" presStyleCnt="2"/>
      <dgm:spPr/>
    </dgm:pt>
    <dgm:pt modelId="{DBBA0F66-C6F9-3C4A-8694-BD70132B6EE0}" type="pres">
      <dgm:prSet presAssocID="{278C34FA-8682-154B-BD4F-078A3CC092C5}" presName="composite2" presStyleCnt="0"/>
      <dgm:spPr/>
    </dgm:pt>
    <dgm:pt modelId="{4619E4C5-0D7F-6141-A477-896FC9D8D26F}" type="pres">
      <dgm:prSet presAssocID="{278C34FA-8682-154B-BD4F-078A3CC092C5}" presName="dummyNode2" presStyleLbl="node1" presStyleIdx="0" presStyleCnt="3"/>
      <dgm:spPr/>
    </dgm:pt>
    <dgm:pt modelId="{4EFBCACF-7264-5F42-8484-EF5AD92F81BA}" type="pres">
      <dgm:prSet presAssocID="{278C34FA-8682-154B-BD4F-078A3CC092C5}" presName="childNode2" presStyleLbl="bgAcc1" presStyleIdx="1" presStyleCnt="3">
        <dgm:presLayoutVars>
          <dgm:bulletEnabled val="1"/>
        </dgm:presLayoutVars>
      </dgm:prSet>
      <dgm:spPr/>
    </dgm:pt>
    <dgm:pt modelId="{AE9D008E-6164-7D46-88DD-57E1E82AC82A}" type="pres">
      <dgm:prSet presAssocID="{278C34FA-8682-154B-BD4F-078A3CC092C5}" presName="childNode2tx" presStyleLbl="bgAcc1" presStyleIdx="1" presStyleCnt="3">
        <dgm:presLayoutVars>
          <dgm:bulletEnabled val="1"/>
        </dgm:presLayoutVars>
      </dgm:prSet>
      <dgm:spPr/>
    </dgm:pt>
    <dgm:pt modelId="{B1ABE20B-1CC6-DB4E-8FDC-BD009A9C6543}" type="pres">
      <dgm:prSet presAssocID="{278C34FA-8682-154B-BD4F-078A3CC092C5}" presName="parentNode2" presStyleLbl="node1" presStyleIdx="1" presStyleCnt="3">
        <dgm:presLayoutVars>
          <dgm:chMax val="0"/>
          <dgm:bulletEnabled val="1"/>
        </dgm:presLayoutVars>
      </dgm:prSet>
      <dgm:spPr/>
    </dgm:pt>
    <dgm:pt modelId="{77CEAC90-F0C1-0546-8C1A-D22EEDB90259}" type="pres">
      <dgm:prSet presAssocID="{278C34FA-8682-154B-BD4F-078A3CC092C5}" presName="connSite2" presStyleCnt="0"/>
      <dgm:spPr/>
    </dgm:pt>
    <dgm:pt modelId="{1AAAF8C0-663E-4B4B-BD0D-9BBD70451D66}" type="pres">
      <dgm:prSet presAssocID="{7F7DD836-22A0-3445-B9A8-9EC709FBDED8}" presName="Name18" presStyleLbl="sibTrans2D1" presStyleIdx="1" presStyleCnt="2"/>
      <dgm:spPr/>
    </dgm:pt>
    <dgm:pt modelId="{D2EEE102-0589-024F-B2C7-425A24A10F70}" type="pres">
      <dgm:prSet presAssocID="{247FE93B-12ED-6B47-B305-0BF97C3DD248}" presName="composite1" presStyleCnt="0"/>
      <dgm:spPr/>
    </dgm:pt>
    <dgm:pt modelId="{49FFF9CD-4455-FE44-8ABD-A180C1626EFB}" type="pres">
      <dgm:prSet presAssocID="{247FE93B-12ED-6B47-B305-0BF97C3DD248}" presName="dummyNode1" presStyleLbl="node1" presStyleIdx="1" presStyleCnt="3"/>
      <dgm:spPr/>
    </dgm:pt>
    <dgm:pt modelId="{200DA4D8-F6DF-3445-83E5-15ADC7FECB55}" type="pres">
      <dgm:prSet presAssocID="{247FE93B-12ED-6B47-B305-0BF97C3DD248}" presName="childNode1" presStyleLbl="bgAcc1" presStyleIdx="2" presStyleCnt="3">
        <dgm:presLayoutVars>
          <dgm:bulletEnabled val="1"/>
        </dgm:presLayoutVars>
      </dgm:prSet>
      <dgm:spPr/>
    </dgm:pt>
    <dgm:pt modelId="{7D9C7CFB-0543-F842-A9D2-ADB0CCB2A44A}" type="pres">
      <dgm:prSet presAssocID="{247FE93B-12ED-6B47-B305-0BF97C3DD248}" presName="childNode1tx" presStyleLbl="bgAcc1" presStyleIdx="2" presStyleCnt="3">
        <dgm:presLayoutVars>
          <dgm:bulletEnabled val="1"/>
        </dgm:presLayoutVars>
      </dgm:prSet>
      <dgm:spPr/>
    </dgm:pt>
    <dgm:pt modelId="{3FE3F510-622A-6544-97E0-8DB2178AC46E}" type="pres">
      <dgm:prSet presAssocID="{247FE93B-12ED-6B47-B305-0BF97C3DD248}" presName="parentNode1" presStyleLbl="node1" presStyleIdx="2" presStyleCnt="3">
        <dgm:presLayoutVars>
          <dgm:chMax val="1"/>
          <dgm:bulletEnabled val="1"/>
        </dgm:presLayoutVars>
      </dgm:prSet>
      <dgm:spPr/>
    </dgm:pt>
    <dgm:pt modelId="{836CA1E1-1DFE-8B44-9A23-DB0BF61FD9F1}" type="pres">
      <dgm:prSet presAssocID="{247FE93B-12ED-6B47-B305-0BF97C3DD248}" presName="connSite1" presStyleCnt="0"/>
      <dgm:spPr/>
    </dgm:pt>
  </dgm:ptLst>
  <dgm:cxnLst>
    <dgm:cxn modelId="{43378A0E-2C57-5940-8EB9-1BD4C4E6FFE4}" type="presOf" srcId="{7392DBC4-4D36-BC47-8BB3-0780668BD028}" destId="{D8371CF7-FA5F-7B4B-A4F4-6EBE75D06AA6}" srcOrd="1" destOrd="1" presId="urn:microsoft.com/office/officeart/2005/8/layout/hProcess4"/>
    <dgm:cxn modelId="{2AE85821-3E15-0A40-B921-133AF69E1455}" type="presOf" srcId="{8927561C-AD4C-A34E-A8CE-359771D13865}" destId="{D8371CF7-FA5F-7B4B-A4F4-6EBE75D06AA6}" srcOrd="1" destOrd="0" presId="urn:microsoft.com/office/officeart/2005/8/layout/hProcess4"/>
    <dgm:cxn modelId="{161D062E-A3D7-8B42-A582-820AEC2364A8}" srcId="{247FE93B-12ED-6B47-B305-0BF97C3DD248}" destId="{BCCD69B0-B710-B940-AC1E-44BCA93EC9F8}" srcOrd="0" destOrd="0" parTransId="{3DC08303-25A5-6D46-830C-3EE3174C0FCB}" sibTransId="{2DE92FEF-54B0-294B-BAEC-F230F68E1067}"/>
    <dgm:cxn modelId="{3F85C435-076D-F44C-BACD-9061BC268090}" type="presOf" srcId="{693783DE-2CD6-204E-AF5A-1274FABC1FA5}" destId="{AE9D008E-6164-7D46-88DD-57E1E82AC82A}" srcOrd="1" destOrd="0" presId="urn:microsoft.com/office/officeart/2005/8/layout/hProcess4"/>
    <dgm:cxn modelId="{E0E22A64-36F7-214F-8176-0B567E6C05A4}" srcId="{278C34FA-8682-154B-BD4F-078A3CC092C5}" destId="{693783DE-2CD6-204E-AF5A-1274FABC1FA5}" srcOrd="0" destOrd="0" parTransId="{F1E54BB3-4D24-074A-9151-1D10FE062824}" sibTransId="{2358901A-A4FD-B54E-A44C-AF68ACDB6019}"/>
    <dgm:cxn modelId="{4A2F5452-0025-C945-8A54-6D549083EBCC}" type="presOf" srcId="{8927561C-AD4C-A34E-A8CE-359771D13865}" destId="{31910E72-57A2-1147-91D3-AFC7D84E2555}" srcOrd="0" destOrd="0" presId="urn:microsoft.com/office/officeart/2005/8/layout/hProcess4"/>
    <dgm:cxn modelId="{960F6154-649C-714C-81F5-ED7FF9364D18}" type="presOf" srcId="{BCCD69B0-B710-B940-AC1E-44BCA93EC9F8}" destId="{200DA4D8-F6DF-3445-83E5-15ADC7FECB55}" srcOrd="0" destOrd="0" presId="urn:microsoft.com/office/officeart/2005/8/layout/hProcess4"/>
    <dgm:cxn modelId="{04D8A878-E1FB-0847-A52F-201468B3F967}" srcId="{139C220B-EC93-934D-91A7-B0C5FFC700D4}" destId="{74330A26-8609-164E-B9E9-BF5CC1C560A5}" srcOrd="0" destOrd="0" parTransId="{DE49B424-07FA-8340-8304-E8E1C58B6DE7}" sibTransId="{61198BA7-3DBB-4C4F-BBD8-A9CB9AA498D6}"/>
    <dgm:cxn modelId="{194FC689-C0BB-3544-8200-B66D823EEB0B}" srcId="{247FE93B-12ED-6B47-B305-0BF97C3DD248}" destId="{E0609ACD-BCEE-7541-8380-9093472043E8}" srcOrd="1" destOrd="0" parTransId="{0631D499-2E54-AE48-9FF1-B4F9063FE651}" sibTransId="{674FEFE9-9FCC-3946-94D0-056B8452CE37}"/>
    <dgm:cxn modelId="{B6E7148A-65EA-494B-A8E8-D97AC39F82E4}" type="presOf" srcId="{139C220B-EC93-934D-91A7-B0C5FFC700D4}" destId="{3C1DFE21-FC90-9B45-9762-1BA805A677D9}" srcOrd="0" destOrd="0" presId="urn:microsoft.com/office/officeart/2005/8/layout/hProcess4"/>
    <dgm:cxn modelId="{B4618997-4D55-FF4E-8126-541154891D8E}" type="presOf" srcId="{693783DE-2CD6-204E-AF5A-1274FABC1FA5}" destId="{4EFBCACF-7264-5F42-8484-EF5AD92F81BA}" srcOrd="0" destOrd="0" presId="urn:microsoft.com/office/officeart/2005/8/layout/hProcess4"/>
    <dgm:cxn modelId="{A4D0239D-C061-6C49-A7DB-2F8C2DA0BFA6}" type="presOf" srcId="{BCCD69B0-B710-B940-AC1E-44BCA93EC9F8}" destId="{7D9C7CFB-0543-F842-A9D2-ADB0CCB2A44A}" srcOrd="1" destOrd="0" presId="urn:microsoft.com/office/officeart/2005/8/layout/hProcess4"/>
    <dgm:cxn modelId="{13FEE2AC-F734-6B41-914D-AAEA59659A59}" type="presOf" srcId="{E0609ACD-BCEE-7541-8380-9093472043E8}" destId="{7D9C7CFB-0543-F842-A9D2-ADB0CCB2A44A}" srcOrd="1" destOrd="1" presId="urn:microsoft.com/office/officeart/2005/8/layout/hProcess4"/>
    <dgm:cxn modelId="{8EA871B6-843C-3840-AEF5-BDA0219F3C65}" srcId="{139C220B-EC93-934D-91A7-B0C5FFC700D4}" destId="{247FE93B-12ED-6B47-B305-0BF97C3DD248}" srcOrd="2" destOrd="0" parTransId="{9216C7FF-2D6C-2342-BF28-2EF24969A4E9}" sibTransId="{75E43DE7-F0A5-7140-A991-14855C684EA3}"/>
    <dgm:cxn modelId="{2213C0B9-CE72-FA45-83B2-B2457C7E0FE3}" type="presOf" srcId="{E0609ACD-BCEE-7541-8380-9093472043E8}" destId="{200DA4D8-F6DF-3445-83E5-15ADC7FECB55}" srcOrd="0" destOrd="1" presId="urn:microsoft.com/office/officeart/2005/8/layout/hProcess4"/>
    <dgm:cxn modelId="{3119AAC5-4EA5-D749-9694-92F1324550E4}" srcId="{139C220B-EC93-934D-91A7-B0C5FFC700D4}" destId="{278C34FA-8682-154B-BD4F-078A3CC092C5}" srcOrd="1" destOrd="0" parTransId="{A96206B4-83DC-CD42-9954-FB541AB6A906}" sibTransId="{7F7DD836-22A0-3445-B9A8-9EC709FBDED8}"/>
    <dgm:cxn modelId="{E14742C8-DF24-704F-A8EB-0E7FD6628099}" type="presOf" srcId="{61198BA7-3DBB-4C4F-BBD8-A9CB9AA498D6}" destId="{BB1686B7-0525-D44B-99EA-DEA944BF132D}" srcOrd="0" destOrd="0" presId="urn:microsoft.com/office/officeart/2005/8/layout/hProcess4"/>
    <dgm:cxn modelId="{6F22C0C8-C984-BD46-9350-346801FCE130}" type="presOf" srcId="{247FE93B-12ED-6B47-B305-0BF97C3DD248}" destId="{3FE3F510-622A-6544-97E0-8DB2178AC46E}" srcOrd="0" destOrd="0" presId="urn:microsoft.com/office/officeart/2005/8/layout/hProcess4"/>
    <dgm:cxn modelId="{602EF9CC-4738-C94F-958C-49D7B47ED6FC}" srcId="{74330A26-8609-164E-B9E9-BF5CC1C560A5}" destId="{7392DBC4-4D36-BC47-8BB3-0780668BD028}" srcOrd="1" destOrd="0" parTransId="{23B5B816-233F-8D45-8EAF-1EBFB224FB0D}" sibTransId="{16312423-7671-6145-A89C-B303BBDCC796}"/>
    <dgm:cxn modelId="{BA1E5ED2-10BE-3940-8539-E4C7118D9028}" srcId="{74330A26-8609-164E-B9E9-BF5CC1C560A5}" destId="{8927561C-AD4C-A34E-A8CE-359771D13865}" srcOrd="0" destOrd="0" parTransId="{872AB097-A6CE-4E4B-B0EA-960B5103B4EE}" sibTransId="{EAFC925D-B3BF-B04B-9716-81F4462090DC}"/>
    <dgm:cxn modelId="{8D20A8D2-0832-C14E-857B-A42F51F6CF24}" type="presOf" srcId="{7F7DD836-22A0-3445-B9A8-9EC709FBDED8}" destId="{1AAAF8C0-663E-4B4B-BD0D-9BBD70451D66}" srcOrd="0" destOrd="0" presId="urn:microsoft.com/office/officeart/2005/8/layout/hProcess4"/>
    <dgm:cxn modelId="{1B68FDEE-4832-7F42-BDD9-B94A1C30979E}" type="presOf" srcId="{278C34FA-8682-154B-BD4F-078A3CC092C5}" destId="{B1ABE20B-1CC6-DB4E-8FDC-BD009A9C6543}" srcOrd="0" destOrd="0" presId="urn:microsoft.com/office/officeart/2005/8/layout/hProcess4"/>
    <dgm:cxn modelId="{4C38C4F3-4BB5-084C-AAA3-E136A6904941}" type="presOf" srcId="{74330A26-8609-164E-B9E9-BF5CC1C560A5}" destId="{C046DB69-AB69-AD42-8AE4-34BC785A0A93}" srcOrd="0" destOrd="0" presId="urn:microsoft.com/office/officeart/2005/8/layout/hProcess4"/>
    <dgm:cxn modelId="{B71811FB-7968-4843-BDA6-6465B19F2340}" type="presOf" srcId="{7392DBC4-4D36-BC47-8BB3-0780668BD028}" destId="{31910E72-57A2-1147-91D3-AFC7D84E2555}" srcOrd="0" destOrd="1" presId="urn:microsoft.com/office/officeart/2005/8/layout/hProcess4"/>
    <dgm:cxn modelId="{90F0F54F-4106-C441-B8D2-F8FED5F6C17C}" type="presParOf" srcId="{3C1DFE21-FC90-9B45-9762-1BA805A677D9}" destId="{ABDC4FBA-CD24-7445-A4C6-369F75FD3337}" srcOrd="0" destOrd="0" presId="urn:microsoft.com/office/officeart/2005/8/layout/hProcess4"/>
    <dgm:cxn modelId="{14FD4386-3B60-6B4C-AC30-27E86D930854}" type="presParOf" srcId="{3C1DFE21-FC90-9B45-9762-1BA805A677D9}" destId="{F8EDB7C7-80B7-5E4B-91AD-54A7170CA96D}" srcOrd="1" destOrd="0" presId="urn:microsoft.com/office/officeart/2005/8/layout/hProcess4"/>
    <dgm:cxn modelId="{A07C50EA-8127-4847-B45F-E97425DBE93E}" type="presParOf" srcId="{3C1DFE21-FC90-9B45-9762-1BA805A677D9}" destId="{29DAE533-314E-1343-AF56-597E9F0A34FE}" srcOrd="2" destOrd="0" presId="urn:microsoft.com/office/officeart/2005/8/layout/hProcess4"/>
    <dgm:cxn modelId="{91458408-350A-D44E-9FB2-8DB8E13065B2}" type="presParOf" srcId="{29DAE533-314E-1343-AF56-597E9F0A34FE}" destId="{D6A9DA0A-2FDF-1D4C-96DD-09FCB68C0976}" srcOrd="0" destOrd="0" presId="urn:microsoft.com/office/officeart/2005/8/layout/hProcess4"/>
    <dgm:cxn modelId="{C76D59DC-3E85-A04C-AD95-27BD79CD9F02}" type="presParOf" srcId="{D6A9DA0A-2FDF-1D4C-96DD-09FCB68C0976}" destId="{A0A20F6D-9C58-C848-8FF9-11698041949D}" srcOrd="0" destOrd="0" presId="urn:microsoft.com/office/officeart/2005/8/layout/hProcess4"/>
    <dgm:cxn modelId="{2FC5D309-5B73-7F41-89AE-29B6FFD50DBB}" type="presParOf" srcId="{D6A9DA0A-2FDF-1D4C-96DD-09FCB68C0976}" destId="{31910E72-57A2-1147-91D3-AFC7D84E2555}" srcOrd="1" destOrd="0" presId="urn:microsoft.com/office/officeart/2005/8/layout/hProcess4"/>
    <dgm:cxn modelId="{94546488-7D52-654A-A0F8-92DE196ACFBB}" type="presParOf" srcId="{D6A9DA0A-2FDF-1D4C-96DD-09FCB68C0976}" destId="{D8371CF7-FA5F-7B4B-A4F4-6EBE75D06AA6}" srcOrd="2" destOrd="0" presId="urn:microsoft.com/office/officeart/2005/8/layout/hProcess4"/>
    <dgm:cxn modelId="{6BFF3245-D6CE-CF4D-8BFF-55F8B163F003}" type="presParOf" srcId="{D6A9DA0A-2FDF-1D4C-96DD-09FCB68C0976}" destId="{C046DB69-AB69-AD42-8AE4-34BC785A0A93}" srcOrd="3" destOrd="0" presId="urn:microsoft.com/office/officeart/2005/8/layout/hProcess4"/>
    <dgm:cxn modelId="{715378FB-77EE-DC4B-B7C7-6E20F0A02932}" type="presParOf" srcId="{D6A9DA0A-2FDF-1D4C-96DD-09FCB68C0976}" destId="{B32EBC54-A3D9-544C-B1BA-356259C4C45C}" srcOrd="4" destOrd="0" presId="urn:microsoft.com/office/officeart/2005/8/layout/hProcess4"/>
    <dgm:cxn modelId="{13D3672A-6CAA-C346-B3FC-8060847FF84B}" type="presParOf" srcId="{29DAE533-314E-1343-AF56-597E9F0A34FE}" destId="{BB1686B7-0525-D44B-99EA-DEA944BF132D}" srcOrd="1" destOrd="0" presId="urn:microsoft.com/office/officeart/2005/8/layout/hProcess4"/>
    <dgm:cxn modelId="{11500754-C99D-DF47-A194-31F79435DACB}" type="presParOf" srcId="{29DAE533-314E-1343-AF56-597E9F0A34FE}" destId="{DBBA0F66-C6F9-3C4A-8694-BD70132B6EE0}" srcOrd="2" destOrd="0" presId="urn:microsoft.com/office/officeart/2005/8/layout/hProcess4"/>
    <dgm:cxn modelId="{099E0C2B-9794-ED4D-861D-80C16ACE9B67}" type="presParOf" srcId="{DBBA0F66-C6F9-3C4A-8694-BD70132B6EE0}" destId="{4619E4C5-0D7F-6141-A477-896FC9D8D26F}" srcOrd="0" destOrd="0" presId="urn:microsoft.com/office/officeart/2005/8/layout/hProcess4"/>
    <dgm:cxn modelId="{E5F86A39-512F-4C43-87EE-60F935946CF1}" type="presParOf" srcId="{DBBA0F66-C6F9-3C4A-8694-BD70132B6EE0}" destId="{4EFBCACF-7264-5F42-8484-EF5AD92F81BA}" srcOrd="1" destOrd="0" presId="urn:microsoft.com/office/officeart/2005/8/layout/hProcess4"/>
    <dgm:cxn modelId="{C87A8F08-5238-6F4A-8E32-D32ECD4D0901}" type="presParOf" srcId="{DBBA0F66-C6F9-3C4A-8694-BD70132B6EE0}" destId="{AE9D008E-6164-7D46-88DD-57E1E82AC82A}" srcOrd="2" destOrd="0" presId="urn:microsoft.com/office/officeart/2005/8/layout/hProcess4"/>
    <dgm:cxn modelId="{78690D46-489F-0A43-9CEF-54E9CC0F89F8}" type="presParOf" srcId="{DBBA0F66-C6F9-3C4A-8694-BD70132B6EE0}" destId="{B1ABE20B-1CC6-DB4E-8FDC-BD009A9C6543}" srcOrd="3" destOrd="0" presId="urn:microsoft.com/office/officeart/2005/8/layout/hProcess4"/>
    <dgm:cxn modelId="{8428E6D4-CC41-5E44-A23E-1CA1D184CD3E}" type="presParOf" srcId="{DBBA0F66-C6F9-3C4A-8694-BD70132B6EE0}" destId="{77CEAC90-F0C1-0546-8C1A-D22EEDB90259}" srcOrd="4" destOrd="0" presId="urn:microsoft.com/office/officeart/2005/8/layout/hProcess4"/>
    <dgm:cxn modelId="{5C7EEB74-6188-CE49-99A2-B370EEC5E4AD}" type="presParOf" srcId="{29DAE533-314E-1343-AF56-597E9F0A34FE}" destId="{1AAAF8C0-663E-4B4B-BD0D-9BBD70451D66}" srcOrd="3" destOrd="0" presId="urn:microsoft.com/office/officeart/2005/8/layout/hProcess4"/>
    <dgm:cxn modelId="{6E55A41B-FB3B-F94D-A5D9-8C92A27AD835}" type="presParOf" srcId="{29DAE533-314E-1343-AF56-597E9F0A34FE}" destId="{D2EEE102-0589-024F-B2C7-425A24A10F70}" srcOrd="4" destOrd="0" presId="urn:microsoft.com/office/officeart/2005/8/layout/hProcess4"/>
    <dgm:cxn modelId="{A3C5B7A6-BE3A-5341-9314-960BB67B0743}" type="presParOf" srcId="{D2EEE102-0589-024F-B2C7-425A24A10F70}" destId="{49FFF9CD-4455-FE44-8ABD-A180C1626EFB}" srcOrd="0" destOrd="0" presId="urn:microsoft.com/office/officeart/2005/8/layout/hProcess4"/>
    <dgm:cxn modelId="{5414D932-5031-7048-B15B-62F78A315C3B}" type="presParOf" srcId="{D2EEE102-0589-024F-B2C7-425A24A10F70}" destId="{200DA4D8-F6DF-3445-83E5-15ADC7FECB55}" srcOrd="1" destOrd="0" presId="urn:microsoft.com/office/officeart/2005/8/layout/hProcess4"/>
    <dgm:cxn modelId="{354C17C7-FF8D-574C-B47A-C2D50A29ECAF}" type="presParOf" srcId="{D2EEE102-0589-024F-B2C7-425A24A10F70}" destId="{7D9C7CFB-0543-F842-A9D2-ADB0CCB2A44A}" srcOrd="2" destOrd="0" presId="urn:microsoft.com/office/officeart/2005/8/layout/hProcess4"/>
    <dgm:cxn modelId="{C6A71E87-9140-5E41-8D48-6A42A773BE55}" type="presParOf" srcId="{D2EEE102-0589-024F-B2C7-425A24A10F70}" destId="{3FE3F510-622A-6544-97E0-8DB2178AC46E}" srcOrd="3" destOrd="0" presId="urn:microsoft.com/office/officeart/2005/8/layout/hProcess4"/>
    <dgm:cxn modelId="{A6BD1956-AB27-A949-AAD6-A28C527845DC}" type="presParOf" srcId="{D2EEE102-0589-024F-B2C7-425A24A10F70}" destId="{836CA1E1-1DFE-8B44-9A23-DB0BF61FD9F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FF0316-9EC6-1746-B124-AEB23A678F7E}" type="doc">
      <dgm:prSet loTypeId="urn:microsoft.com/office/officeart/2005/8/layout/vList3" loCatId="" qsTypeId="urn:microsoft.com/office/officeart/2005/8/quickstyle/simple1" qsCatId="simple" csTypeId="urn:microsoft.com/office/officeart/2005/8/colors/accent1_2" csCatId="accent1" phldr="1"/>
      <dgm:spPr/>
    </dgm:pt>
    <dgm:pt modelId="{8190552A-EB76-FA4A-AF45-5C213E9BA2FE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</dgm:spPr>
      <dgm:t>
        <a:bodyPr/>
        <a:lstStyle/>
        <a:p>
          <a:pPr algn="l"/>
          <a:r>
            <a:rPr lang="es-MX" sz="2200" dirty="0">
              <a:solidFill>
                <a:srgbClr val="A42145"/>
              </a:solidFill>
              <a:latin typeface="Montserrat" pitchFamily="2" charset="77"/>
            </a:rPr>
            <a:t>Nombre de la institución</a:t>
          </a:r>
        </a:p>
      </dgm:t>
    </dgm:pt>
    <dgm:pt modelId="{AF71E6CB-ABF0-4046-B58B-60A72394C1D5}" type="parTrans" cxnId="{6DCFE04F-89A5-D84B-86C9-F843749FD85D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C86E5141-E652-2E40-B537-A972931F0664}" type="sibTrans" cxnId="{6DCFE04F-89A5-D84B-86C9-F843749FD85D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0E08FC0B-382B-BF44-8D7F-FE4C0EF2B8AB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12756" tIns="114300" rIns="21336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Denominación de la obra</a:t>
          </a:r>
        </a:p>
      </dgm:t>
    </dgm:pt>
    <dgm:pt modelId="{A1729D59-C807-1142-90AD-3E9103608403}" type="parTrans" cxnId="{3804765C-4165-9D42-B8BA-94AF9682E75D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A92A2CF6-1AA4-3C47-BB7C-B016E55D38A8}" type="sibTrans" cxnId="{3804765C-4165-9D42-B8BA-94AF9682E75D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38BACDDB-86C6-914A-B4FA-2E12D7676084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12756" tIns="114300" rIns="21336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Tipo de obra</a:t>
          </a:r>
        </a:p>
      </dgm:t>
    </dgm:pt>
    <dgm:pt modelId="{CDFCD50E-2FCD-774D-BC17-D3F29D830E0C}" type="parTrans" cxnId="{ED813F0F-B76D-324C-B96F-C22C72875104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BA150CBF-2C98-974D-94A4-6B94AC368CD1}" type="sibTrans" cxnId="{ED813F0F-B76D-324C-B96F-C22C72875104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89773F72-04E4-0D4A-9838-823A0D2089C4}">
      <dgm:prSet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12756" tIns="114300" rIns="213360" bIns="114300" numCol="1" spcCol="1270" anchor="ctr" anchorCtr="0"/>
        <a:lstStyle/>
        <a:p>
          <a:pPr algn="l"/>
          <a:r>
            <a:rPr lang="es-MX" sz="2200" kern="1200" dirty="0">
              <a:solidFill>
                <a:srgbClr val="A42145"/>
              </a:solidFill>
              <a:latin typeface="Montserrat" pitchFamily="2" charset="77"/>
            </a:rPr>
            <a:t>Matrícula beneficiada e </a:t>
          </a: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impacto</a:t>
          </a:r>
          <a:r>
            <a:rPr lang="es-MX" sz="2200" kern="1200" dirty="0">
              <a:solidFill>
                <a:srgbClr val="A42145"/>
              </a:solidFill>
              <a:latin typeface="Montserrat" pitchFamily="2" charset="77"/>
            </a:rPr>
            <a:t> académico</a:t>
          </a:r>
        </a:p>
      </dgm:t>
    </dgm:pt>
    <dgm:pt modelId="{335CE9B4-7AC8-4C44-BDCB-66C814558665}" type="parTrans" cxnId="{1E6FADDF-17CE-3541-9652-165274777CC9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E2E2EF34-2B3D-8D45-A54C-7C2E5083BB55}" type="sibTrans" cxnId="{1E6FADDF-17CE-3541-9652-165274777CC9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876099CA-7ADC-9944-B342-C6B659EBAA52}">
      <dgm:prSet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gm:spPr>
      <dgm:t>
        <a:bodyPr spcFirstLastPara="0" vert="horz" wrap="square" lIns="312756" tIns="114300" rIns="213360" bIns="114300" numCol="1" spcCol="1270" anchor="ctr" anchorCtr="0"/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Descripción de la obra (Incluir señalización)</a:t>
          </a:r>
        </a:p>
      </dgm:t>
    </dgm:pt>
    <dgm:pt modelId="{A2C42EA7-7E58-FA45-B318-906DCA781BDE}" type="parTrans" cxnId="{1B3A93DB-1BC0-274A-A4B2-811E12083400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B0C7B5C1-AA7A-F541-8C58-3E734E1412E0}" type="sibTrans" cxnId="{1B3A93DB-1BC0-274A-A4B2-811E12083400}">
      <dgm:prSet/>
      <dgm:spPr/>
      <dgm:t>
        <a:bodyPr/>
        <a:lstStyle/>
        <a:p>
          <a:endParaRPr lang="es-MX" sz="2200">
            <a:solidFill>
              <a:srgbClr val="A42145"/>
            </a:solidFill>
            <a:latin typeface="Montserrat" pitchFamily="2" charset="77"/>
          </a:endParaRPr>
        </a:p>
      </dgm:t>
    </dgm:pt>
    <dgm:pt modelId="{DCD85CE0-0B5F-E840-8059-2139AE2372EE}" type="pres">
      <dgm:prSet presAssocID="{34FF0316-9EC6-1746-B124-AEB23A678F7E}" presName="linearFlow" presStyleCnt="0">
        <dgm:presLayoutVars>
          <dgm:dir/>
          <dgm:resizeHandles val="exact"/>
        </dgm:presLayoutVars>
      </dgm:prSet>
      <dgm:spPr/>
    </dgm:pt>
    <dgm:pt modelId="{0D235468-722C-7848-83C2-FD8B602F203B}" type="pres">
      <dgm:prSet presAssocID="{8190552A-EB76-FA4A-AF45-5C213E9BA2FE}" presName="composite" presStyleCnt="0"/>
      <dgm:spPr/>
    </dgm:pt>
    <dgm:pt modelId="{9B10EDA1-1BF1-BA4D-AD5F-115D1F966BC7}" type="pres">
      <dgm:prSet presAssocID="{8190552A-EB76-FA4A-AF45-5C213E9BA2FE}" presName="imgShp" presStyleLbl="fgImgPlace1" presStyleIdx="0" presStyleCnt="5"/>
      <dgm:spPr>
        <a:solidFill>
          <a:schemeClr val="bg1"/>
        </a:solidFill>
        <a:ln>
          <a:solidFill>
            <a:srgbClr val="A32145"/>
          </a:solidFill>
        </a:ln>
      </dgm:spPr>
    </dgm:pt>
    <dgm:pt modelId="{133C0AAD-02D3-0040-9EF6-5EA744D8B849}" type="pres">
      <dgm:prSet presAssocID="{8190552A-EB76-FA4A-AF45-5C213E9BA2FE}" presName="txShp" presStyleLbl="node1" presStyleIdx="0" presStyleCnt="5">
        <dgm:presLayoutVars>
          <dgm:bulletEnabled val="1"/>
        </dgm:presLayoutVars>
      </dgm:prSet>
      <dgm:spPr/>
    </dgm:pt>
    <dgm:pt modelId="{903A0AB1-6C68-0A48-B34A-0786680D001E}" type="pres">
      <dgm:prSet presAssocID="{C86E5141-E652-2E40-B537-A972931F0664}" presName="spacing" presStyleCnt="0"/>
      <dgm:spPr/>
    </dgm:pt>
    <dgm:pt modelId="{DDAA3204-9C08-E44F-B9DD-A6BCF4B59EA7}" type="pres">
      <dgm:prSet presAssocID="{0E08FC0B-382B-BF44-8D7F-FE4C0EF2B8AB}" presName="composite" presStyleCnt="0"/>
      <dgm:spPr/>
    </dgm:pt>
    <dgm:pt modelId="{6A015567-3BC6-264E-8B7C-22025EAA04E5}" type="pres">
      <dgm:prSet presAssocID="{0E08FC0B-382B-BF44-8D7F-FE4C0EF2B8AB}" presName="imgShp" presStyleLbl="fgImgPlace1" presStyleIdx="1" presStyleCnt="5"/>
      <dgm:spPr>
        <a:solidFill>
          <a:schemeClr val="bg1"/>
        </a:solidFill>
        <a:ln>
          <a:solidFill>
            <a:srgbClr val="A32145"/>
          </a:solidFill>
        </a:ln>
      </dgm:spPr>
    </dgm:pt>
    <dgm:pt modelId="{B4DBF25A-2AA3-4C4F-BBC4-1B4FD4B1849D}" type="pres">
      <dgm:prSet presAssocID="{0E08FC0B-382B-BF44-8D7F-FE4C0EF2B8AB}" presName="txShp" presStyleLbl="node1" presStyleIdx="1" presStyleCnt="5">
        <dgm:presLayoutVars>
          <dgm:bulletEnabled val="1"/>
        </dgm:presLayoutVars>
      </dgm:prSet>
      <dgm:spPr>
        <a:xfrm rot="10800000">
          <a:off x="2073560" y="915806"/>
          <a:ext cx="7528397" cy="709242"/>
        </a:xfrm>
        <a:prstGeom prst="homePlate">
          <a:avLst/>
        </a:prstGeom>
      </dgm:spPr>
    </dgm:pt>
    <dgm:pt modelId="{7B9DB3F6-920B-DE49-B03D-16A8AC3C33E2}" type="pres">
      <dgm:prSet presAssocID="{A92A2CF6-1AA4-3C47-BB7C-B016E55D38A8}" presName="spacing" presStyleCnt="0"/>
      <dgm:spPr/>
    </dgm:pt>
    <dgm:pt modelId="{76036038-AB06-084B-9F23-36E85FF859D0}" type="pres">
      <dgm:prSet presAssocID="{38BACDDB-86C6-914A-B4FA-2E12D7676084}" presName="composite" presStyleCnt="0"/>
      <dgm:spPr/>
    </dgm:pt>
    <dgm:pt modelId="{BC7A7F72-8367-FB4F-A995-C1662B90AE15}" type="pres">
      <dgm:prSet presAssocID="{38BACDDB-86C6-914A-B4FA-2E12D7676084}" presName="imgShp" presStyleLbl="fgImgPlace1" presStyleIdx="2" presStyleCnt="5"/>
      <dgm:spPr>
        <a:solidFill>
          <a:schemeClr val="bg1"/>
        </a:solidFill>
        <a:ln>
          <a:solidFill>
            <a:srgbClr val="A32145"/>
          </a:solidFill>
        </a:ln>
      </dgm:spPr>
    </dgm:pt>
    <dgm:pt modelId="{F493C701-44F5-154D-B4AB-C7E3860230B6}" type="pres">
      <dgm:prSet presAssocID="{38BACDDB-86C6-914A-B4FA-2E12D7676084}" presName="txShp" presStyleLbl="node1" presStyleIdx="2" presStyleCnt="5">
        <dgm:presLayoutVars>
          <dgm:bulletEnabled val="1"/>
        </dgm:presLayoutVars>
      </dgm:prSet>
      <dgm:spPr>
        <a:xfrm rot="10800000">
          <a:off x="2073560" y="1829253"/>
          <a:ext cx="7528397" cy="709242"/>
        </a:xfrm>
        <a:prstGeom prst="homePlate">
          <a:avLst/>
        </a:prstGeom>
      </dgm:spPr>
    </dgm:pt>
    <dgm:pt modelId="{12526805-9F15-F744-972E-D50AD7C65E1F}" type="pres">
      <dgm:prSet presAssocID="{BA150CBF-2C98-974D-94A4-6B94AC368CD1}" presName="spacing" presStyleCnt="0"/>
      <dgm:spPr/>
    </dgm:pt>
    <dgm:pt modelId="{A4A211A1-A135-7340-9DD4-D026D9EEC05E}" type="pres">
      <dgm:prSet presAssocID="{89773F72-04E4-0D4A-9838-823A0D2089C4}" presName="composite" presStyleCnt="0"/>
      <dgm:spPr/>
    </dgm:pt>
    <dgm:pt modelId="{E455968A-1FD8-1045-B432-773B09DFB812}" type="pres">
      <dgm:prSet presAssocID="{89773F72-04E4-0D4A-9838-823A0D2089C4}" presName="imgShp" presStyleLbl="fgImgPlace1" presStyleIdx="3" presStyleCnt="5"/>
      <dgm:spPr>
        <a:solidFill>
          <a:schemeClr val="bg1"/>
        </a:solidFill>
        <a:ln>
          <a:solidFill>
            <a:srgbClr val="A32145"/>
          </a:solidFill>
        </a:ln>
      </dgm:spPr>
    </dgm:pt>
    <dgm:pt modelId="{2550E8EC-91CE-B843-889C-C3B4B53001E2}" type="pres">
      <dgm:prSet presAssocID="{89773F72-04E4-0D4A-9838-823A0D2089C4}" presName="txShp" presStyleLbl="node1" presStyleIdx="3" presStyleCnt="5">
        <dgm:presLayoutVars>
          <dgm:bulletEnabled val="1"/>
        </dgm:presLayoutVars>
      </dgm:prSet>
      <dgm:spPr>
        <a:xfrm rot="10800000">
          <a:off x="2073560" y="2742700"/>
          <a:ext cx="7528397" cy="709242"/>
        </a:xfrm>
        <a:prstGeom prst="homePlate">
          <a:avLst/>
        </a:prstGeom>
      </dgm:spPr>
    </dgm:pt>
    <dgm:pt modelId="{2F7B321C-85C5-024E-8FAF-DC5733C84D1D}" type="pres">
      <dgm:prSet presAssocID="{E2E2EF34-2B3D-8D45-A54C-7C2E5083BB55}" presName="spacing" presStyleCnt="0"/>
      <dgm:spPr/>
    </dgm:pt>
    <dgm:pt modelId="{942D2345-D9AB-1647-AAB6-A6F271C084B8}" type="pres">
      <dgm:prSet presAssocID="{876099CA-7ADC-9944-B342-C6B659EBAA52}" presName="composite" presStyleCnt="0"/>
      <dgm:spPr/>
    </dgm:pt>
    <dgm:pt modelId="{5CF67A66-6CD0-AD4B-B788-454DC902ADE0}" type="pres">
      <dgm:prSet presAssocID="{876099CA-7ADC-9944-B342-C6B659EBAA52}" presName="imgShp" presStyleLbl="fgImgPlace1" presStyleIdx="4" presStyleCnt="5"/>
      <dgm:spPr>
        <a:solidFill>
          <a:schemeClr val="bg1"/>
        </a:solidFill>
        <a:ln>
          <a:solidFill>
            <a:srgbClr val="A32145"/>
          </a:solidFill>
        </a:ln>
      </dgm:spPr>
    </dgm:pt>
    <dgm:pt modelId="{5CFA8E14-691A-5F43-8F8F-DEF710021B81}" type="pres">
      <dgm:prSet presAssocID="{876099CA-7ADC-9944-B342-C6B659EBAA52}" presName="txShp" presStyleLbl="node1" presStyleIdx="4" presStyleCnt="5">
        <dgm:presLayoutVars>
          <dgm:bulletEnabled val="1"/>
        </dgm:presLayoutVars>
      </dgm:prSet>
      <dgm:spPr>
        <a:xfrm rot="10800000">
          <a:off x="2073560" y="3656147"/>
          <a:ext cx="7528397" cy="709242"/>
        </a:xfrm>
        <a:prstGeom prst="homePlate">
          <a:avLst/>
        </a:prstGeom>
      </dgm:spPr>
    </dgm:pt>
  </dgm:ptLst>
  <dgm:cxnLst>
    <dgm:cxn modelId="{ED813F0F-B76D-324C-B96F-C22C72875104}" srcId="{34FF0316-9EC6-1746-B124-AEB23A678F7E}" destId="{38BACDDB-86C6-914A-B4FA-2E12D7676084}" srcOrd="2" destOrd="0" parTransId="{CDFCD50E-2FCD-774D-BC17-D3F29D830E0C}" sibTransId="{BA150CBF-2C98-974D-94A4-6B94AC368CD1}"/>
    <dgm:cxn modelId="{0582E926-0A6F-5D47-858C-5501CA549D47}" type="presOf" srcId="{8190552A-EB76-FA4A-AF45-5C213E9BA2FE}" destId="{133C0AAD-02D3-0040-9EF6-5EA744D8B849}" srcOrd="0" destOrd="0" presId="urn:microsoft.com/office/officeart/2005/8/layout/vList3"/>
    <dgm:cxn modelId="{3804765C-4165-9D42-B8BA-94AF9682E75D}" srcId="{34FF0316-9EC6-1746-B124-AEB23A678F7E}" destId="{0E08FC0B-382B-BF44-8D7F-FE4C0EF2B8AB}" srcOrd="1" destOrd="0" parTransId="{A1729D59-C807-1142-90AD-3E9103608403}" sibTransId="{A92A2CF6-1AA4-3C47-BB7C-B016E55D38A8}"/>
    <dgm:cxn modelId="{6DCFE04F-89A5-D84B-86C9-F843749FD85D}" srcId="{34FF0316-9EC6-1746-B124-AEB23A678F7E}" destId="{8190552A-EB76-FA4A-AF45-5C213E9BA2FE}" srcOrd="0" destOrd="0" parTransId="{AF71E6CB-ABF0-4046-B58B-60A72394C1D5}" sibTransId="{C86E5141-E652-2E40-B537-A972931F0664}"/>
    <dgm:cxn modelId="{FF7B3E54-EE3D-9B45-9C8C-980473610EB2}" type="presOf" srcId="{876099CA-7ADC-9944-B342-C6B659EBAA52}" destId="{5CFA8E14-691A-5F43-8F8F-DEF710021B81}" srcOrd="0" destOrd="0" presId="urn:microsoft.com/office/officeart/2005/8/layout/vList3"/>
    <dgm:cxn modelId="{89DF3159-C2DE-9F45-8C4E-C19BFDE053FC}" type="presOf" srcId="{89773F72-04E4-0D4A-9838-823A0D2089C4}" destId="{2550E8EC-91CE-B843-889C-C3B4B53001E2}" srcOrd="0" destOrd="0" presId="urn:microsoft.com/office/officeart/2005/8/layout/vList3"/>
    <dgm:cxn modelId="{EE74969A-54DE-B14C-A916-C303753C39E8}" type="presOf" srcId="{0E08FC0B-382B-BF44-8D7F-FE4C0EF2B8AB}" destId="{B4DBF25A-2AA3-4C4F-BBC4-1B4FD4B1849D}" srcOrd="0" destOrd="0" presId="urn:microsoft.com/office/officeart/2005/8/layout/vList3"/>
    <dgm:cxn modelId="{DC4C07AB-9D7F-E74D-83D0-3F112DDF7E6B}" type="presOf" srcId="{34FF0316-9EC6-1746-B124-AEB23A678F7E}" destId="{DCD85CE0-0B5F-E840-8059-2139AE2372EE}" srcOrd="0" destOrd="0" presId="urn:microsoft.com/office/officeart/2005/8/layout/vList3"/>
    <dgm:cxn modelId="{1B3A93DB-1BC0-274A-A4B2-811E12083400}" srcId="{34FF0316-9EC6-1746-B124-AEB23A678F7E}" destId="{876099CA-7ADC-9944-B342-C6B659EBAA52}" srcOrd="4" destOrd="0" parTransId="{A2C42EA7-7E58-FA45-B318-906DCA781BDE}" sibTransId="{B0C7B5C1-AA7A-F541-8C58-3E734E1412E0}"/>
    <dgm:cxn modelId="{1E6FADDF-17CE-3541-9652-165274777CC9}" srcId="{34FF0316-9EC6-1746-B124-AEB23A678F7E}" destId="{89773F72-04E4-0D4A-9838-823A0D2089C4}" srcOrd="3" destOrd="0" parTransId="{335CE9B4-7AC8-4C44-BDCB-66C814558665}" sibTransId="{E2E2EF34-2B3D-8D45-A54C-7C2E5083BB55}"/>
    <dgm:cxn modelId="{B93E52E3-4C9F-144B-9B26-11E858F3213E}" type="presOf" srcId="{38BACDDB-86C6-914A-B4FA-2E12D7676084}" destId="{F493C701-44F5-154D-B4AB-C7E3860230B6}" srcOrd="0" destOrd="0" presId="urn:microsoft.com/office/officeart/2005/8/layout/vList3"/>
    <dgm:cxn modelId="{61CBF659-6084-0749-8566-1BCEE042563C}" type="presParOf" srcId="{DCD85CE0-0B5F-E840-8059-2139AE2372EE}" destId="{0D235468-722C-7848-83C2-FD8B602F203B}" srcOrd="0" destOrd="0" presId="urn:microsoft.com/office/officeart/2005/8/layout/vList3"/>
    <dgm:cxn modelId="{4156AEE8-334B-F94C-8502-87D9C3EAE1BB}" type="presParOf" srcId="{0D235468-722C-7848-83C2-FD8B602F203B}" destId="{9B10EDA1-1BF1-BA4D-AD5F-115D1F966BC7}" srcOrd="0" destOrd="0" presId="urn:microsoft.com/office/officeart/2005/8/layout/vList3"/>
    <dgm:cxn modelId="{93D1D753-AF8C-0945-8EC5-B1F5F82F1644}" type="presParOf" srcId="{0D235468-722C-7848-83C2-FD8B602F203B}" destId="{133C0AAD-02D3-0040-9EF6-5EA744D8B849}" srcOrd="1" destOrd="0" presId="urn:microsoft.com/office/officeart/2005/8/layout/vList3"/>
    <dgm:cxn modelId="{3DED288A-59C5-8943-BAE3-99FB402C7F01}" type="presParOf" srcId="{DCD85CE0-0B5F-E840-8059-2139AE2372EE}" destId="{903A0AB1-6C68-0A48-B34A-0786680D001E}" srcOrd="1" destOrd="0" presId="urn:microsoft.com/office/officeart/2005/8/layout/vList3"/>
    <dgm:cxn modelId="{820E4DF4-6B19-0044-95E0-E2223CB3EBE9}" type="presParOf" srcId="{DCD85CE0-0B5F-E840-8059-2139AE2372EE}" destId="{DDAA3204-9C08-E44F-B9DD-A6BCF4B59EA7}" srcOrd="2" destOrd="0" presId="urn:microsoft.com/office/officeart/2005/8/layout/vList3"/>
    <dgm:cxn modelId="{2953F53E-FF0F-C743-B557-15223308928C}" type="presParOf" srcId="{DDAA3204-9C08-E44F-B9DD-A6BCF4B59EA7}" destId="{6A015567-3BC6-264E-8B7C-22025EAA04E5}" srcOrd="0" destOrd="0" presId="urn:microsoft.com/office/officeart/2005/8/layout/vList3"/>
    <dgm:cxn modelId="{A0035B44-F059-BD44-B43F-378329BAFBA2}" type="presParOf" srcId="{DDAA3204-9C08-E44F-B9DD-A6BCF4B59EA7}" destId="{B4DBF25A-2AA3-4C4F-BBC4-1B4FD4B1849D}" srcOrd="1" destOrd="0" presId="urn:microsoft.com/office/officeart/2005/8/layout/vList3"/>
    <dgm:cxn modelId="{EBDEEF7A-C35C-0444-B6DA-D476BAF66865}" type="presParOf" srcId="{DCD85CE0-0B5F-E840-8059-2139AE2372EE}" destId="{7B9DB3F6-920B-DE49-B03D-16A8AC3C33E2}" srcOrd="3" destOrd="0" presId="urn:microsoft.com/office/officeart/2005/8/layout/vList3"/>
    <dgm:cxn modelId="{6FBB97F3-8B86-1E40-AB27-3147BA0E7C73}" type="presParOf" srcId="{DCD85CE0-0B5F-E840-8059-2139AE2372EE}" destId="{76036038-AB06-084B-9F23-36E85FF859D0}" srcOrd="4" destOrd="0" presId="urn:microsoft.com/office/officeart/2005/8/layout/vList3"/>
    <dgm:cxn modelId="{DD38456A-354A-AC4A-B344-5634B560624B}" type="presParOf" srcId="{76036038-AB06-084B-9F23-36E85FF859D0}" destId="{BC7A7F72-8367-FB4F-A995-C1662B90AE15}" srcOrd="0" destOrd="0" presId="urn:microsoft.com/office/officeart/2005/8/layout/vList3"/>
    <dgm:cxn modelId="{42F786FF-8F3D-764C-82DC-4F61C4DE855B}" type="presParOf" srcId="{76036038-AB06-084B-9F23-36E85FF859D0}" destId="{F493C701-44F5-154D-B4AB-C7E3860230B6}" srcOrd="1" destOrd="0" presId="urn:microsoft.com/office/officeart/2005/8/layout/vList3"/>
    <dgm:cxn modelId="{879E6FE2-0B82-744A-8AC9-67F367BA4B71}" type="presParOf" srcId="{DCD85CE0-0B5F-E840-8059-2139AE2372EE}" destId="{12526805-9F15-F744-972E-D50AD7C65E1F}" srcOrd="5" destOrd="0" presId="urn:microsoft.com/office/officeart/2005/8/layout/vList3"/>
    <dgm:cxn modelId="{C11EAC29-9287-EC4D-9F96-1CA8B195D43A}" type="presParOf" srcId="{DCD85CE0-0B5F-E840-8059-2139AE2372EE}" destId="{A4A211A1-A135-7340-9DD4-D026D9EEC05E}" srcOrd="6" destOrd="0" presId="urn:microsoft.com/office/officeart/2005/8/layout/vList3"/>
    <dgm:cxn modelId="{6ADFD123-BA6C-A047-9110-EE6686EC9C21}" type="presParOf" srcId="{A4A211A1-A135-7340-9DD4-D026D9EEC05E}" destId="{E455968A-1FD8-1045-B432-773B09DFB812}" srcOrd="0" destOrd="0" presId="urn:microsoft.com/office/officeart/2005/8/layout/vList3"/>
    <dgm:cxn modelId="{1B4CBC71-ECA6-F147-AC70-8A0AF9DE6A60}" type="presParOf" srcId="{A4A211A1-A135-7340-9DD4-D026D9EEC05E}" destId="{2550E8EC-91CE-B843-889C-C3B4B53001E2}" srcOrd="1" destOrd="0" presId="urn:microsoft.com/office/officeart/2005/8/layout/vList3"/>
    <dgm:cxn modelId="{089D32CB-5A49-B04B-9320-8A1186D63708}" type="presParOf" srcId="{DCD85CE0-0B5F-E840-8059-2139AE2372EE}" destId="{2F7B321C-85C5-024E-8FAF-DC5733C84D1D}" srcOrd="7" destOrd="0" presId="urn:microsoft.com/office/officeart/2005/8/layout/vList3"/>
    <dgm:cxn modelId="{22299682-01C8-CB44-8486-322BA3C51C1A}" type="presParOf" srcId="{DCD85CE0-0B5F-E840-8059-2139AE2372EE}" destId="{942D2345-D9AB-1647-AAB6-A6F271C084B8}" srcOrd="8" destOrd="0" presId="urn:microsoft.com/office/officeart/2005/8/layout/vList3"/>
    <dgm:cxn modelId="{BBE65397-4640-4E4D-839D-E7842E89BA4A}" type="presParOf" srcId="{942D2345-D9AB-1647-AAB6-A6F271C084B8}" destId="{5CF67A66-6CD0-AD4B-B788-454DC902ADE0}" srcOrd="0" destOrd="0" presId="urn:microsoft.com/office/officeart/2005/8/layout/vList3"/>
    <dgm:cxn modelId="{AB1D121B-B1AB-9F40-9CCD-0A73E64DC3E4}" type="presParOf" srcId="{942D2345-D9AB-1647-AAB6-A6F271C084B8}" destId="{5CFA8E14-691A-5F43-8F8F-DEF710021B8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36FB55-2F75-42E4-BD52-EBBAE3ECF16E}" type="doc">
      <dgm:prSet loTypeId="urn:microsoft.com/office/officeart/2005/8/layout/hProcess9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1640EA1D-BF86-4651-B3E4-1250A496B0BA}">
      <dgm:prSet phldrT="[Texto]" custT="1">
        <dgm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/>
      </dgm:spPr>
      <dgm:t>
        <a:bodyPr/>
        <a:lstStyle/>
        <a:p>
          <a:pPr algn="ctr"/>
          <a:r>
            <a:rPr lang="es-MX" sz="2800" b="1" dirty="0">
              <a:solidFill>
                <a:srgbClr val="9D2449"/>
              </a:solidFill>
              <a:latin typeface="Montserrat" panose="00000500000000000000" pitchFamily="2" charset="0"/>
            </a:rPr>
            <a:t>Planeación</a:t>
          </a:r>
        </a:p>
      </dgm:t>
    </dgm:pt>
    <dgm:pt modelId="{BDF349BA-42CE-43FC-A486-681F24580A47}" type="parTrans" cxnId="{2E950639-F6D1-4B1D-BB7A-6DC48CC3F65C}">
      <dgm:prSet/>
      <dgm:spPr/>
      <dgm:t>
        <a:bodyPr/>
        <a:lstStyle/>
        <a:p>
          <a:endParaRPr lang="es-MX"/>
        </a:p>
      </dgm:t>
    </dgm:pt>
    <dgm:pt modelId="{E618D58F-6287-4760-AD99-58967591BC7B}" type="sibTrans" cxnId="{2E950639-F6D1-4B1D-BB7A-6DC48CC3F65C}">
      <dgm:prSet/>
      <dgm:spPr/>
      <dgm:t>
        <a:bodyPr/>
        <a:lstStyle/>
        <a:p>
          <a:endParaRPr lang="es-MX"/>
        </a:p>
      </dgm:t>
    </dgm:pt>
    <dgm:pt modelId="{D568316B-B2D7-49E3-B095-6F4CD62CF208}">
      <dgm:prSet phldrT="[Texto]" custT="1">
        <dgm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MX" sz="3200" b="1" dirty="0">
              <a:solidFill>
                <a:srgbClr val="9D2449"/>
              </a:solidFill>
              <a:latin typeface="Montserrat" panose="00000500000000000000" pitchFamily="2" charset="0"/>
            </a:rPr>
            <a:t>Adecuación</a:t>
          </a:r>
        </a:p>
      </dgm:t>
    </dgm:pt>
    <dgm:pt modelId="{CA68F87A-2855-4577-AAA5-861446906734}" type="parTrans" cxnId="{63A12F6B-A4EF-4638-9EB2-E956DC7B44BC}">
      <dgm:prSet/>
      <dgm:spPr/>
      <dgm:t>
        <a:bodyPr/>
        <a:lstStyle/>
        <a:p>
          <a:endParaRPr lang="es-MX"/>
        </a:p>
      </dgm:t>
    </dgm:pt>
    <dgm:pt modelId="{E26428EE-390F-4164-9B12-6DDB6FBDC969}" type="sibTrans" cxnId="{63A12F6B-A4EF-4638-9EB2-E956DC7B44BC}">
      <dgm:prSet/>
      <dgm:spPr/>
      <dgm:t>
        <a:bodyPr/>
        <a:lstStyle/>
        <a:p>
          <a:endParaRPr lang="es-MX"/>
        </a:p>
      </dgm:t>
    </dgm:pt>
    <dgm:pt modelId="{B9B0DC98-70BB-4707-B6D1-36DC593FD126}" type="pres">
      <dgm:prSet presAssocID="{EF36FB55-2F75-42E4-BD52-EBBAE3ECF16E}" presName="CompostProcess" presStyleCnt="0">
        <dgm:presLayoutVars>
          <dgm:dir/>
          <dgm:resizeHandles val="exact"/>
        </dgm:presLayoutVars>
      </dgm:prSet>
      <dgm:spPr/>
    </dgm:pt>
    <dgm:pt modelId="{D1F0B8DD-E75A-4377-A112-92BD701DAC07}" type="pres">
      <dgm:prSet presAssocID="{EF36FB55-2F75-42E4-BD52-EBBAE3ECF16E}" presName="arrow" presStyleLbl="bgShp" presStyleIdx="0" presStyleCnt="1" custScaleX="117647" custScaleY="58871" custLinFactNeighborY="-2615"/>
      <dgm:spPr>
        <a:gradFill flip="none" rotWithShape="0">
          <a:gsLst>
            <a:gs pos="0">
              <a:srgbClr val="9D2449">
                <a:tint val="66000"/>
                <a:satMod val="160000"/>
              </a:srgbClr>
            </a:gs>
            <a:gs pos="50000">
              <a:srgbClr val="9D2449">
                <a:tint val="44500"/>
                <a:satMod val="160000"/>
              </a:srgbClr>
            </a:gs>
            <a:gs pos="100000">
              <a:srgbClr val="9D2449">
                <a:tint val="23500"/>
                <a:satMod val="160000"/>
              </a:srgbClr>
            </a:gs>
          </a:gsLst>
          <a:lin ang="10800000" scaled="1"/>
          <a:tileRect/>
        </a:gradFill>
        <a:effectLst>
          <a:softEdge rad="12700"/>
        </a:effectLst>
      </dgm:spPr>
    </dgm:pt>
    <dgm:pt modelId="{52F8173D-2596-40CF-BD0F-6FBADB7EFA59}" type="pres">
      <dgm:prSet presAssocID="{EF36FB55-2F75-42E4-BD52-EBBAE3ECF16E}" presName="linearProcess" presStyleCnt="0"/>
      <dgm:spPr/>
    </dgm:pt>
    <dgm:pt modelId="{DB6C2404-0CD0-45EC-A779-D037A2B9DAA6}" type="pres">
      <dgm:prSet presAssocID="{1640EA1D-BF86-4651-B3E4-1250A496B0BA}" presName="textNode" presStyleLbl="node1" presStyleIdx="0" presStyleCnt="2" custScaleX="77576" custScaleY="49327" custLinFactX="-32775" custLinFactNeighborX="-100000" custLinFactNeighborY="-8285">
        <dgm:presLayoutVars>
          <dgm:bulletEnabled val="1"/>
        </dgm:presLayoutVars>
      </dgm:prSet>
      <dgm:spPr/>
    </dgm:pt>
    <dgm:pt modelId="{94A1FE90-C453-4D41-93BB-B03E0FD28C6D}" type="pres">
      <dgm:prSet presAssocID="{E618D58F-6287-4760-AD99-58967591BC7B}" presName="sibTrans" presStyleCnt="0"/>
      <dgm:spPr/>
    </dgm:pt>
    <dgm:pt modelId="{F2D93260-1270-4BD9-BE83-FD021F2127E5}" type="pres">
      <dgm:prSet presAssocID="{D568316B-B2D7-49E3-B095-6F4CD62CF208}" presName="textNode" presStyleLbl="node1" presStyleIdx="1" presStyleCnt="2" custScaleX="83229" custScaleY="48663" custLinFactNeighborX="86946" custLinFactNeighborY="-8513">
        <dgm:presLayoutVars>
          <dgm:bulletEnabled val="1"/>
        </dgm:presLayoutVars>
      </dgm:prSet>
      <dgm:spPr/>
    </dgm:pt>
  </dgm:ptLst>
  <dgm:cxnLst>
    <dgm:cxn modelId="{2CDE7D03-A99E-4CF9-8C66-B8FB87CD280E}" type="presOf" srcId="{1640EA1D-BF86-4651-B3E4-1250A496B0BA}" destId="{DB6C2404-0CD0-45EC-A779-D037A2B9DAA6}" srcOrd="0" destOrd="0" presId="urn:microsoft.com/office/officeart/2005/8/layout/hProcess9"/>
    <dgm:cxn modelId="{2E950639-F6D1-4B1D-BB7A-6DC48CC3F65C}" srcId="{EF36FB55-2F75-42E4-BD52-EBBAE3ECF16E}" destId="{1640EA1D-BF86-4651-B3E4-1250A496B0BA}" srcOrd="0" destOrd="0" parTransId="{BDF349BA-42CE-43FC-A486-681F24580A47}" sibTransId="{E618D58F-6287-4760-AD99-58967591BC7B}"/>
    <dgm:cxn modelId="{71AFD66A-0EF2-41F5-A7B0-437FF294DEA8}" type="presOf" srcId="{D568316B-B2D7-49E3-B095-6F4CD62CF208}" destId="{F2D93260-1270-4BD9-BE83-FD021F2127E5}" srcOrd="0" destOrd="0" presId="urn:microsoft.com/office/officeart/2005/8/layout/hProcess9"/>
    <dgm:cxn modelId="{63A12F6B-A4EF-4638-9EB2-E956DC7B44BC}" srcId="{EF36FB55-2F75-42E4-BD52-EBBAE3ECF16E}" destId="{D568316B-B2D7-49E3-B095-6F4CD62CF208}" srcOrd="1" destOrd="0" parTransId="{CA68F87A-2855-4577-AAA5-861446906734}" sibTransId="{E26428EE-390F-4164-9B12-6DDB6FBDC969}"/>
    <dgm:cxn modelId="{5FC475F5-6ECE-4736-A8A4-304645CEDED1}" type="presOf" srcId="{EF36FB55-2F75-42E4-BD52-EBBAE3ECF16E}" destId="{B9B0DC98-70BB-4707-B6D1-36DC593FD126}" srcOrd="0" destOrd="0" presId="urn:microsoft.com/office/officeart/2005/8/layout/hProcess9"/>
    <dgm:cxn modelId="{89F7A32C-82A1-4110-BAA4-E1A12913141F}" type="presParOf" srcId="{B9B0DC98-70BB-4707-B6D1-36DC593FD126}" destId="{D1F0B8DD-E75A-4377-A112-92BD701DAC07}" srcOrd="0" destOrd="0" presId="urn:microsoft.com/office/officeart/2005/8/layout/hProcess9"/>
    <dgm:cxn modelId="{F051C37A-F63A-4DC3-AB72-EE5D8425823E}" type="presParOf" srcId="{B9B0DC98-70BB-4707-B6D1-36DC593FD126}" destId="{52F8173D-2596-40CF-BD0F-6FBADB7EFA59}" srcOrd="1" destOrd="0" presId="urn:microsoft.com/office/officeart/2005/8/layout/hProcess9"/>
    <dgm:cxn modelId="{73A6213E-21DC-4C82-9764-EFFEE7451B5F}" type="presParOf" srcId="{52F8173D-2596-40CF-BD0F-6FBADB7EFA59}" destId="{DB6C2404-0CD0-45EC-A779-D037A2B9DAA6}" srcOrd="0" destOrd="0" presId="urn:microsoft.com/office/officeart/2005/8/layout/hProcess9"/>
    <dgm:cxn modelId="{0AE2AF84-357F-4196-B8B7-BA021D2B977B}" type="presParOf" srcId="{52F8173D-2596-40CF-BD0F-6FBADB7EFA59}" destId="{94A1FE90-C453-4D41-93BB-B03E0FD28C6D}" srcOrd="1" destOrd="0" presId="urn:microsoft.com/office/officeart/2005/8/layout/hProcess9"/>
    <dgm:cxn modelId="{CCF690AC-C7D5-4CB9-8DE2-317757AF7551}" type="presParOf" srcId="{52F8173D-2596-40CF-BD0F-6FBADB7EFA59}" destId="{F2D93260-1270-4BD9-BE83-FD021F2127E5}" srcOrd="2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660B6EC-73A5-A648-BE52-E8286218808B}" type="doc">
      <dgm:prSet loTypeId="urn:microsoft.com/office/officeart/2005/8/layout/process1" loCatId="" qsTypeId="urn:microsoft.com/office/officeart/2005/8/quickstyle/simple1" qsCatId="simple" csTypeId="urn:microsoft.com/office/officeart/2005/8/colors/accent1_2" csCatId="accent1" phldr="1"/>
      <dgm:spPr/>
    </dgm:pt>
    <dgm:pt modelId="{11CFE247-C329-6846-BDE7-18DCD354B417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MX" sz="1900" dirty="0"/>
            <a:t>Recurso asignado por la SHCP</a:t>
          </a:r>
        </a:p>
      </dgm:t>
    </dgm:pt>
    <dgm:pt modelId="{6857E82E-F54E-F241-9DC7-0B43FA509AA1}" type="parTrans" cxnId="{AC5BF4A8-4A4F-E74C-AC62-2093BA64FF86}">
      <dgm:prSet/>
      <dgm:spPr/>
      <dgm:t>
        <a:bodyPr/>
        <a:lstStyle/>
        <a:p>
          <a:endParaRPr lang="es-MX" sz="2400"/>
        </a:p>
      </dgm:t>
    </dgm:pt>
    <dgm:pt modelId="{C1AF78D6-C803-B94B-BF13-3DA9F85FAE78}" type="sibTrans" cxnId="{AC5BF4A8-4A4F-E74C-AC62-2093BA64FF86}">
      <dgm:prSet custT="1"/>
      <dgm:spPr>
        <a:solidFill>
          <a:srgbClr val="B38E5D"/>
        </a:solidFill>
      </dgm:spPr>
      <dgm:t>
        <a:bodyPr/>
        <a:lstStyle/>
        <a:p>
          <a:endParaRPr lang="es-MX" sz="2400"/>
        </a:p>
      </dgm:t>
    </dgm:pt>
    <dgm:pt modelId="{4CEEFF16-EB21-0C42-9E90-0CA10B0C857E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MX" sz="1900" dirty="0"/>
            <a:t>Firma de Convenios o Lineamientos de traspaso con las Entidades participantes</a:t>
          </a:r>
        </a:p>
      </dgm:t>
    </dgm:pt>
    <dgm:pt modelId="{1757DBB5-4581-664F-9BDE-E38A2BC4A106}" type="parTrans" cxnId="{4804D4D9-F126-DF4E-ABA2-1C7C9DD31D19}">
      <dgm:prSet/>
      <dgm:spPr/>
      <dgm:t>
        <a:bodyPr/>
        <a:lstStyle/>
        <a:p>
          <a:endParaRPr lang="es-MX" sz="2400"/>
        </a:p>
      </dgm:t>
    </dgm:pt>
    <dgm:pt modelId="{BD619BF0-131A-A945-8AE5-9A98C5F18345}" type="sibTrans" cxnId="{4804D4D9-F126-DF4E-ABA2-1C7C9DD31D19}">
      <dgm:prSet custT="1"/>
      <dgm:spPr>
        <a:solidFill>
          <a:srgbClr val="B38E5D"/>
        </a:solidFill>
      </dgm:spPr>
      <dgm:t>
        <a:bodyPr/>
        <a:lstStyle/>
        <a:p>
          <a:endParaRPr lang="es-MX" sz="2400"/>
        </a:p>
      </dgm:t>
    </dgm:pt>
    <dgm:pt modelId="{D0958324-2FF3-F64A-9BFC-3FB3A565BF40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MX" sz="1900" dirty="0"/>
            <a:t>Ministración del recurso a las entidades</a:t>
          </a:r>
        </a:p>
      </dgm:t>
    </dgm:pt>
    <dgm:pt modelId="{B2D15E4B-0ABF-474C-B7D2-CBCCBA9D9142}" type="parTrans" cxnId="{6C05A035-5DB5-7847-8F8F-C70D335CADDF}">
      <dgm:prSet/>
      <dgm:spPr/>
      <dgm:t>
        <a:bodyPr/>
        <a:lstStyle/>
        <a:p>
          <a:endParaRPr lang="es-MX" sz="2400"/>
        </a:p>
      </dgm:t>
    </dgm:pt>
    <dgm:pt modelId="{F1212134-CF52-F542-900A-A3CA941AF4FF}" type="sibTrans" cxnId="{6C05A035-5DB5-7847-8F8F-C70D335CADDF}">
      <dgm:prSet custT="1"/>
      <dgm:spPr>
        <a:solidFill>
          <a:srgbClr val="B38E5D"/>
        </a:solidFill>
      </dgm:spPr>
      <dgm:t>
        <a:bodyPr/>
        <a:lstStyle/>
        <a:p>
          <a:endParaRPr lang="es-MX" sz="2400"/>
        </a:p>
      </dgm:t>
    </dgm:pt>
    <dgm:pt modelId="{0713C2B0-C507-7B44-AC73-5CCB3EDD772F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MX" sz="1900" b="1" u="sng" dirty="0"/>
            <a:t>Ministración del recurso a las IFDP participantes</a:t>
          </a:r>
        </a:p>
      </dgm:t>
    </dgm:pt>
    <dgm:pt modelId="{6C0D955F-9EAC-6945-BCF6-2A6295E1BBEF}" type="parTrans" cxnId="{62BBC894-AA3D-364A-B397-CE7A0C2D2746}">
      <dgm:prSet/>
      <dgm:spPr/>
      <dgm:t>
        <a:bodyPr/>
        <a:lstStyle/>
        <a:p>
          <a:endParaRPr lang="es-MX" sz="2400"/>
        </a:p>
      </dgm:t>
    </dgm:pt>
    <dgm:pt modelId="{92459E51-CF98-ED42-8D02-97D2CE31BC0C}" type="sibTrans" cxnId="{62BBC894-AA3D-364A-B397-CE7A0C2D2746}">
      <dgm:prSet custT="1"/>
      <dgm:spPr>
        <a:solidFill>
          <a:srgbClr val="B38E5D"/>
        </a:solidFill>
      </dgm:spPr>
      <dgm:t>
        <a:bodyPr/>
        <a:lstStyle/>
        <a:p>
          <a:endParaRPr lang="es-MX" sz="2400"/>
        </a:p>
      </dgm:t>
    </dgm:pt>
    <dgm:pt modelId="{9ADB9859-41BF-CE4F-8C12-2CF00D72B881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MX" sz="1900" dirty="0"/>
            <a:t>Comprobación documental del gasto.</a:t>
          </a:r>
        </a:p>
        <a:p>
          <a:r>
            <a:rPr lang="es-MX" sz="1900" dirty="0"/>
            <a:t>Oficio de liberación.</a:t>
          </a:r>
        </a:p>
      </dgm:t>
    </dgm:pt>
    <dgm:pt modelId="{1F1F91EF-422E-4841-831B-5EB08482654E}" type="parTrans" cxnId="{1242DF95-EDA0-434D-AA27-70B6D9456760}">
      <dgm:prSet/>
      <dgm:spPr/>
      <dgm:t>
        <a:bodyPr/>
        <a:lstStyle/>
        <a:p>
          <a:endParaRPr lang="es-MX" sz="2400"/>
        </a:p>
      </dgm:t>
    </dgm:pt>
    <dgm:pt modelId="{30A8273E-5A81-E840-B8DB-64BD6AF92419}" type="sibTrans" cxnId="{1242DF95-EDA0-434D-AA27-70B6D9456760}">
      <dgm:prSet/>
      <dgm:spPr/>
      <dgm:t>
        <a:bodyPr/>
        <a:lstStyle/>
        <a:p>
          <a:endParaRPr lang="es-MX" sz="2400"/>
        </a:p>
      </dgm:t>
    </dgm:pt>
    <dgm:pt modelId="{AE9D1377-D063-4C49-A825-5052B0C854CE}" type="pres">
      <dgm:prSet presAssocID="{F660B6EC-73A5-A648-BE52-E8286218808B}" presName="Name0" presStyleCnt="0">
        <dgm:presLayoutVars>
          <dgm:dir/>
          <dgm:resizeHandles val="exact"/>
        </dgm:presLayoutVars>
      </dgm:prSet>
      <dgm:spPr/>
    </dgm:pt>
    <dgm:pt modelId="{F957D33F-AFA1-9148-B46D-041CAC953144}" type="pres">
      <dgm:prSet presAssocID="{11CFE247-C329-6846-BDE7-18DCD354B417}" presName="node" presStyleLbl="node1" presStyleIdx="0" presStyleCnt="5" custLinFactNeighborX="-3174">
        <dgm:presLayoutVars>
          <dgm:bulletEnabled val="1"/>
        </dgm:presLayoutVars>
      </dgm:prSet>
      <dgm:spPr/>
    </dgm:pt>
    <dgm:pt modelId="{FFCE94AE-1242-5A46-8830-FDB6741AC8AC}" type="pres">
      <dgm:prSet presAssocID="{C1AF78D6-C803-B94B-BF13-3DA9F85FAE78}" presName="sibTrans" presStyleLbl="sibTrans2D1" presStyleIdx="0" presStyleCnt="4"/>
      <dgm:spPr/>
    </dgm:pt>
    <dgm:pt modelId="{8634750C-40D4-2341-9287-34DC0D4E1A68}" type="pres">
      <dgm:prSet presAssocID="{C1AF78D6-C803-B94B-BF13-3DA9F85FAE78}" presName="connectorText" presStyleLbl="sibTrans2D1" presStyleIdx="0" presStyleCnt="4"/>
      <dgm:spPr/>
    </dgm:pt>
    <dgm:pt modelId="{176B1692-5821-B743-856C-D2C98640219C}" type="pres">
      <dgm:prSet presAssocID="{4CEEFF16-EB21-0C42-9E90-0CA10B0C857E}" presName="node" presStyleLbl="node1" presStyleIdx="1" presStyleCnt="5">
        <dgm:presLayoutVars>
          <dgm:bulletEnabled val="1"/>
        </dgm:presLayoutVars>
      </dgm:prSet>
      <dgm:spPr/>
    </dgm:pt>
    <dgm:pt modelId="{B577510D-CFF7-B641-B04A-8C7B47A4B44A}" type="pres">
      <dgm:prSet presAssocID="{BD619BF0-131A-A945-8AE5-9A98C5F18345}" presName="sibTrans" presStyleLbl="sibTrans2D1" presStyleIdx="1" presStyleCnt="4"/>
      <dgm:spPr/>
    </dgm:pt>
    <dgm:pt modelId="{97BC3407-3704-8C43-A735-BB463E52D83A}" type="pres">
      <dgm:prSet presAssocID="{BD619BF0-131A-A945-8AE5-9A98C5F18345}" presName="connectorText" presStyleLbl="sibTrans2D1" presStyleIdx="1" presStyleCnt="4"/>
      <dgm:spPr/>
    </dgm:pt>
    <dgm:pt modelId="{FB82A962-32D0-7F46-9CDB-6FEC9ACD60FB}" type="pres">
      <dgm:prSet presAssocID="{D0958324-2FF3-F64A-9BFC-3FB3A565BF40}" presName="node" presStyleLbl="node1" presStyleIdx="2" presStyleCnt="5">
        <dgm:presLayoutVars>
          <dgm:bulletEnabled val="1"/>
        </dgm:presLayoutVars>
      </dgm:prSet>
      <dgm:spPr/>
    </dgm:pt>
    <dgm:pt modelId="{73614D0D-B618-3F41-A235-E44DE4181373}" type="pres">
      <dgm:prSet presAssocID="{F1212134-CF52-F542-900A-A3CA941AF4FF}" presName="sibTrans" presStyleLbl="sibTrans2D1" presStyleIdx="2" presStyleCnt="4"/>
      <dgm:spPr/>
    </dgm:pt>
    <dgm:pt modelId="{420BF261-F084-A345-B7E7-E030B08B11F5}" type="pres">
      <dgm:prSet presAssocID="{F1212134-CF52-F542-900A-A3CA941AF4FF}" presName="connectorText" presStyleLbl="sibTrans2D1" presStyleIdx="2" presStyleCnt="4"/>
      <dgm:spPr/>
    </dgm:pt>
    <dgm:pt modelId="{2780054C-8038-3A45-9AE6-A95D724FFB71}" type="pres">
      <dgm:prSet presAssocID="{0713C2B0-C507-7B44-AC73-5CCB3EDD772F}" presName="node" presStyleLbl="node1" presStyleIdx="3" presStyleCnt="5">
        <dgm:presLayoutVars>
          <dgm:bulletEnabled val="1"/>
        </dgm:presLayoutVars>
      </dgm:prSet>
      <dgm:spPr/>
    </dgm:pt>
    <dgm:pt modelId="{221405D3-98A4-EF4F-A728-A7E222F11694}" type="pres">
      <dgm:prSet presAssocID="{92459E51-CF98-ED42-8D02-97D2CE31BC0C}" presName="sibTrans" presStyleLbl="sibTrans2D1" presStyleIdx="3" presStyleCnt="4"/>
      <dgm:spPr/>
    </dgm:pt>
    <dgm:pt modelId="{06F5A765-25C8-D24F-AAD6-A98B7B7FD67E}" type="pres">
      <dgm:prSet presAssocID="{92459E51-CF98-ED42-8D02-97D2CE31BC0C}" presName="connectorText" presStyleLbl="sibTrans2D1" presStyleIdx="3" presStyleCnt="4"/>
      <dgm:spPr/>
    </dgm:pt>
    <dgm:pt modelId="{0E740063-123C-B043-A619-CCF0CAE29A95}" type="pres">
      <dgm:prSet presAssocID="{9ADB9859-41BF-CE4F-8C12-2CF00D72B881}" presName="node" presStyleLbl="node1" presStyleIdx="4" presStyleCnt="5">
        <dgm:presLayoutVars>
          <dgm:bulletEnabled val="1"/>
        </dgm:presLayoutVars>
      </dgm:prSet>
      <dgm:spPr/>
    </dgm:pt>
  </dgm:ptLst>
  <dgm:cxnLst>
    <dgm:cxn modelId="{9407750E-DE58-F449-AD40-F24C44C3CBA1}" type="presOf" srcId="{F1212134-CF52-F542-900A-A3CA941AF4FF}" destId="{420BF261-F084-A345-B7E7-E030B08B11F5}" srcOrd="1" destOrd="0" presId="urn:microsoft.com/office/officeart/2005/8/layout/process1"/>
    <dgm:cxn modelId="{8C3F1D16-5B5D-414E-9D92-A31E68146FF5}" type="presOf" srcId="{C1AF78D6-C803-B94B-BF13-3DA9F85FAE78}" destId="{8634750C-40D4-2341-9287-34DC0D4E1A68}" srcOrd="1" destOrd="0" presId="urn:microsoft.com/office/officeart/2005/8/layout/process1"/>
    <dgm:cxn modelId="{99BEDD23-95D6-7044-863B-A1FE62358328}" type="presOf" srcId="{BD619BF0-131A-A945-8AE5-9A98C5F18345}" destId="{97BC3407-3704-8C43-A735-BB463E52D83A}" srcOrd="1" destOrd="0" presId="urn:microsoft.com/office/officeart/2005/8/layout/process1"/>
    <dgm:cxn modelId="{58E8D726-F2F2-804D-BC59-1A384C19AB80}" type="presOf" srcId="{F660B6EC-73A5-A648-BE52-E8286218808B}" destId="{AE9D1377-D063-4C49-A825-5052B0C854CE}" srcOrd="0" destOrd="0" presId="urn:microsoft.com/office/officeart/2005/8/layout/process1"/>
    <dgm:cxn modelId="{6C05A035-5DB5-7847-8F8F-C70D335CADDF}" srcId="{F660B6EC-73A5-A648-BE52-E8286218808B}" destId="{D0958324-2FF3-F64A-9BFC-3FB3A565BF40}" srcOrd="2" destOrd="0" parTransId="{B2D15E4B-0ABF-474C-B7D2-CBCCBA9D9142}" sibTransId="{F1212134-CF52-F542-900A-A3CA941AF4FF}"/>
    <dgm:cxn modelId="{E6CA3A5D-F068-B04B-811A-B4B1E4ED7A6B}" type="presOf" srcId="{92459E51-CF98-ED42-8D02-97D2CE31BC0C}" destId="{221405D3-98A4-EF4F-A728-A7E222F11694}" srcOrd="0" destOrd="0" presId="urn:microsoft.com/office/officeart/2005/8/layout/process1"/>
    <dgm:cxn modelId="{FD60FD55-20B8-DF41-896F-F1EDE5364383}" type="presOf" srcId="{D0958324-2FF3-F64A-9BFC-3FB3A565BF40}" destId="{FB82A962-32D0-7F46-9CDB-6FEC9ACD60FB}" srcOrd="0" destOrd="0" presId="urn:microsoft.com/office/officeart/2005/8/layout/process1"/>
    <dgm:cxn modelId="{B280777C-E16B-EF47-BF31-F0467A93F6AA}" type="presOf" srcId="{F1212134-CF52-F542-900A-A3CA941AF4FF}" destId="{73614D0D-B618-3F41-A235-E44DE4181373}" srcOrd="0" destOrd="0" presId="urn:microsoft.com/office/officeart/2005/8/layout/process1"/>
    <dgm:cxn modelId="{62BBC894-AA3D-364A-B397-CE7A0C2D2746}" srcId="{F660B6EC-73A5-A648-BE52-E8286218808B}" destId="{0713C2B0-C507-7B44-AC73-5CCB3EDD772F}" srcOrd="3" destOrd="0" parTransId="{6C0D955F-9EAC-6945-BCF6-2A6295E1BBEF}" sibTransId="{92459E51-CF98-ED42-8D02-97D2CE31BC0C}"/>
    <dgm:cxn modelId="{1242DF95-EDA0-434D-AA27-70B6D9456760}" srcId="{F660B6EC-73A5-A648-BE52-E8286218808B}" destId="{9ADB9859-41BF-CE4F-8C12-2CF00D72B881}" srcOrd="4" destOrd="0" parTransId="{1F1F91EF-422E-4841-831B-5EB08482654E}" sibTransId="{30A8273E-5A81-E840-B8DB-64BD6AF92419}"/>
    <dgm:cxn modelId="{AC5BF4A8-4A4F-E74C-AC62-2093BA64FF86}" srcId="{F660B6EC-73A5-A648-BE52-E8286218808B}" destId="{11CFE247-C329-6846-BDE7-18DCD354B417}" srcOrd="0" destOrd="0" parTransId="{6857E82E-F54E-F241-9DC7-0B43FA509AA1}" sibTransId="{C1AF78D6-C803-B94B-BF13-3DA9F85FAE78}"/>
    <dgm:cxn modelId="{EDB17AAA-07AC-DE42-BEEB-351873C0FCC1}" type="presOf" srcId="{0713C2B0-C507-7B44-AC73-5CCB3EDD772F}" destId="{2780054C-8038-3A45-9AE6-A95D724FFB71}" srcOrd="0" destOrd="0" presId="urn:microsoft.com/office/officeart/2005/8/layout/process1"/>
    <dgm:cxn modelId="{899086AB-2AA4-1F41-851A-BC798D9E8FF7}" type="presOf" srcId="{92459E51-CF98-ED42-8D02-97D2CE31BC0C}" destId="{06F5A765-25C8-D24F-AAD6-A98B7B7FD67E}" srcOrd="1" destOrd="0" presId="urn:microsoft.com/office/officeart/2005/8/layout/process1"/>
    <dgm:cxn modelId="{7344C0C5-FA5D-B644-B350-FEE6579739C4}" type="presOf" srcId="{9ADB9859-41BF-CE4F-8C12-2CF00D72B881}" destId="{0E740063-123C-B043-A619-CCF0CAE29A95}" srcOrd="0" destOrd="0" presId="urn:microsoft.com/office/officeart/2005/8/layout/process1"/>
    <dgm:cxn modelId="{DBA256C6-C840-954A-BCED-7F3395760F0F}" type="presOf" srcId="{BD619BF0-131A-A945-8AE5-9A98C5F18345}" destId="{B577510D-CFF7-B641-B04A-8C7B47A4B44A}" srcOrd="0" destOrd="0" presId="urn:microsoft.com/office/officeart/2005/8/layout/process1"/>
    <dgm:cxn modelId="{4804D4D9-F126-DF4E-ABA2-1C7C9DD31D19}" srcId="{F660B6EC-73A5-A648-BE52-E8286218808B}" destId="{4CEEFF16-EB21-0C42-9E90-0CA10B0C857E}" srcOrd="1" destOrd="0" parTransId="{1757DBB5-4581-664F-9BDE-E38A2BC4A106}" sibTransId="{BD619BF0-131A-A945-8AE5-9A98C5F18345}"/>
    <dgm:cxn modelId="{6C5A5EE2-4EDE-3B43-95BB-4C96A9AA2DF0}" type="presOf" srcId="{C1AF78D6-C803-B94B-BF13-3DA9F85FAE78}" destId="{FFCE94AE-1242-5A46-8830-FDB6741AC8AC}" srcOrd="0" destOrd="0" presId="urn:microsoft.com/office/officeart/2005/8/layout/process1"/>
    <dgm:cxn modelId="{AEF865ED-426E-ED41-8C1E-1CC1176E2954}" type="presOf" srcId="{11CFE247-C329-6846-BDE7-18DCD354B417}" destId="{F957D33F-AFA1-9148-B46D-041CAC953144}" srcOrd="0" destOrd="0" presId="urn:microsoft.com/office/officeart/2005/8/layout/process1"/>
    <dgm:cxn modelId="{0315B1F2-1C64-FF4F-9E5F-B78901BB846D}" type="presOf" srcId="{4CEEFF16-EB21-0C42-9E90-0CA10B0C857E}" destId="{176B1692-5821-B743-856C-D2C98640219C}" srcOrd="0" destOrd="0" presId="urn:microsoft.com/office/officeart/2005/8/layout/process1"/>
    <dgm:cxn modelId="{5784F780-D0AF-574F-A090-7B24E9921EA5}" type="presParOf" srcId="{AE9D1377-D063-4C49-A825-5052B0C854CE}" destId="{F957D33F-AFA1-9148-B46D-041CAC953144}" srcOrd="0" destOrd="0" presId="urn:microsoft.com/office/officeart/2005/8/layout/process1"/>
    <dgm:cxn modelId="{836FCBDC-0213-F245-AF5B-7B69640EF0C3}" type="presParOf" srcId="{AE9D1377-D063-4C49-A825-5052B0C854CE}" destId="{FFCE94AE-1242-5A46-8830-FDB6741AC8AC}" srcOrd="1" destOrd="0" presId="urn:microsoft.com/office/officeart/2005/8/layout/process1"/>
    <dgm:cxn modelId="{A873C65F-14AE-294E-8583-B97A6DEA7990}" type="presParOf" srcId="{FFCE94AE-1242-5A46-8830-FDB6741AC8AC}" destId="{8634750C-40D4-2341-9287-34DC0D4E1A68}" srcOrd="0" destOrd="0" presId="urn:microsoft.com/office/officeart/2005/8/layout/process1"/>
    <dgm:cxn modelId="{7FCA906F-9091-5A4B-98F2-CA4C33C05665}" type="presParOf" srcId="{AE9D1377-D063-4C49-A825-5052B0C854CE}" destId="{176B1692-5821-B743-856C-D2C98640219C}" srcOrd="2" destOrd="0" presId="urn:microsoft.com/office/officeart/2005/8/layout/process1"/>
    <dgm:cxn modelId="{36D0E2DB-D379-CE41-A02C-7F5BE59E1724}" type="presParOf" srcId="{AE9D1377-D063-4C49-A825-5052B0C854CE}" destId="{B577510D-CFF7-B641-B04A-8C7B47A4B44A}" srcOrd="3" destOrd="0" presId="urn:microsoft.com/office/officeart/2005/8/layout/process1"/>
    <dgm:cxn modelId="{511C3BA9-3CD0-324F-AE15-511D17A52F3C}" type="presParOf" srcId="{B577510D-CFF7-B641-B04A-8C7B47A4B44A}" destId="{97BC3407-3704-8C43-A735-BB463E52D83A}" srcOrd="0" destOrd="0" presId="urn:microsoft.com/office/officeart/2005/8/layout/process1"/>
    <dgm:cxn modelId="{7720D1C9-75D0-AD40-9A1C-3242CEDDEDA9}" type="presParOf" srcId="{AE9D1377-D063-4C49-A825-5052B0C854CE}" destId="{FB82A962-32D0-7F46-9CDB-6FEC9ACD60FB}" srcOrd="4" destOrd="0" presId="urn:microsoft.com/office/officeart/2005/8/layout/process1"/>
    <dgm:cxn modelId="{E85C09F1-2CDD-C446-A9D6-DA297690C1D3}" type="presParOf" srcId="{AE9D1377-D063-4C49-A825-5052B0C854CE}" destId="{73614D0D-B618-3F41-A235-E44DE4181373}" srcOrd="5" destOrd="0" presId="urn:microsoft.com/office/officeart/2005/8/layout/process1"/>
    <dgm:cxn modelId="{1906F6C4-112D-414B-8752-6B1038AF0FB6}" type="presParOf" srcId="{73614D0D-B618-3F41-A235-E44DE4181373}" destId="{420BF261-F084-A345-B7E7-E030B08B11F5}" srcOrd="0" destOrd="0" presId="urn:microsoft.com/office/officeart/2005/8/layout/process1"/>
    <dgm:cxn modelId="{8BF0D38F-DDBB-AA4C-8BC5-911762EE936C}" type="presParOf" srcId="{AE9D1377-D063-4C49-A825-5052B0C854CE}" destId="{2780054C-8038-3A45-9AE6-A95D724FFB71}" srcOrd="6" destOrd="0" presId="urn:microsoft.com/office/officeart/2005/8/layout/process1"/>
    <dgm:cxn modelId="{5E4465AF-00C0-7243-8436-C4E8289B483A}" type="presParOf" srcId="{AE9D1377-D063-4C49-A825-5052B0C854CE}" destId="{221405D3-98A4-EF4F-A728-A7E222F11694}" srcOrd="7" destOrd="0" presId="urn:microsoft.com/office/officeart/2005/8/layout/process1"/>
    <dgm:cxn modelId="{0D5A600A-7BB5-0B49-A8B3-8A4B1A151924}" type="presParOf" srcId="{221405D3-98A4-EF4F-A728-A7E222F11694}" destId="{06F5A765-25C8-D24F-AAD6-A98B7B7FD67E}" srcOrd="0" destOrd="0" presId="urn:microsoft.com/office/officeart/2005/8/layout/process1"/>
    <dgm:cxn modelId="{16310444-0CEE-F545-8B68-A504888442C9}" type="presParOf" srcId="{AE9D1377-D063-4C49-A825-5052B0C854CE}" destId="{0E740063-123C-B043-A619-CCF0CAE29A95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C67CB99-451C-48C0-AE3C-5483EE931553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5C9DB3BA-B323-4B5E-9F1F-E8A8837F049C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ES" sz="2000" dirty="0">
              <a:latin typeface="Montserrat" panose="00000500000000000000" pitchFamily="2" charset="0"/>
            </a:rPr>
            <a:t>Identificar avances</a:t>
          </a:r>
        </a:p>
      </dgm:t>
    </dgm:pt>
    <dgm:pt modelId="{794357AA-359B-4BFF-84B9-6435022ADDC0}" type="parTrans" cxnId="{6D43063D-D645-40DB-B0BE-B0331A2D5587}">
      <dgm:prSet/>
      <dgm:spPr/>
      <dgm:t>
        <a:bodyPr/>
        <a:lstStyle/>
        <a:p>
          <a:endParaRPr lang="es-ES" sz="3200"/>
        </a:p>
      </dgm:t>
    </dgm:pt>
    <dgm:pt modelId="{EB22ACAB-5A9D-459C-96A7-B8E5C41B1302}" type="sibTrans" cxnId="{6D43063D-D645-40DB-B0BE-B0331A2D5587}">
      <dgm:prSet/>
      <dgm:spPr/>
      <dgm:t>
        <a:bodyPr/>
        <a:lstStyle/>
        <a:p>
          <a:endParaRPr lang="es-ES" sz="3200"/>
        </a:p>
      </dgm:t>
    </dgm:pt>
    <dgm:pt modelId="{1668DF64-9DCC-4137-BF1F-6B4E9057F516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ES" sz="2000" dirty="0">
              <a:latin typeface="Montserrat" panose="00000500000000000000" pitchFamily="2" charset="0"/>
            </a:rPr>
            <a:t>Definir nuevas propuestas</a:t>
          </a:r>
        </a:p>
      </dgm:t>
    </dgm:pt>
    <dgm:pt modelId="{5C16E4A5-9E6F-464B-AB37-B2CE453D7DC0}" type="parTrans" cxnId="{2BC30523-6199-43FD-9E4B-45F705BFD3EC}">
      <dgm:prSet/>
      <dgm:spPr/>
      <dgm:t>
        <a:bodyPr/>
        <a:lstStyle/>
        <a:p>
          <a:endParaRPr lang="es-ES" sz="3200"/>
        </a:p>
      </dgm:t>
    </dgm:pt>
    <dgm:pt modelId="{0F24EC64-1D3A-4FD3-A3EB-3BDE0F1064B4}" type="sibTrans" cxnId="{2BC30523-6199-43FD-9E4B-45F705BFD3EC}">
      <dgm:prSet/>
      <dgm:spPr/>
      <dgm:t>
        <a:bodyPr/>
        <a:lstStyle/>
        <a:p>
          <a:endParaRPr lang="es-ES" sz="3200"/>
        </a:p>
      </dgm:t>
    </dgm:pt>
    <dgm:pt modelId="{2B7D8D4D-F839-4E1B-AB47-7D679188CAF2}">
      <dgm:prSet phldrT="[Texto]" custT="1"/>
      <dgm:spPr>
        <a:solidFill>
          <a:srgbClr val="9D2449"/>
        </a:solidFill>
      </dgm:spPr>
      <dgm:t>
        <a:bodyPr/>
        <a:lstStyle/>
        <a:p>
          <a:r>
            <a:rPr lang="es-ES" sz="2800" dirty="0">
              <a:latin typeface="Montserrat" panose="00000500000000000000" pitchFamily="2" charset="0"/>
            </a:rPr>
            <a:t>Elaborar</a:t>
          </a:r>
        </a:p>
      </dgm:t>
    </dgm:pt>
    <dgm:pt modelId="{567174BF-D895-4E2A-B357-E706EEC1D7CC}" type="parTrans" cxnId="{6CCD05FF-FD1A-4C6C-B509-226CFFFC75D8}">
      <dgm:prSet/>
      <dgm:spPr/>
      <dgm:t>
        <a:bodyPr/>
        <a:lstStyle/>
        <a:p>
          <a:endParaRPr lang="es-ES" sz="3200"/>
        </a:p>
      </dgm:t>
    </dgm:pt>
    <dgm:pt modelId="{E4D2ED24-5A3F-4A90-A651-BB44944A6A53}" type="sibTrans" cxnId="{6CCD05FF-FD1A-4C6C-B509-226CFFFC75D8}">
      <dgm:prSet/>
      <dgm:spPr/>
      <dgm:t>
        <a:bodyPr/>
        <a:lstStyle/>
        <a:p>
          <a:endParaRPr lang="es-ES" sz="3200"/>
        </a:p>
      </dgm:t>
    </dgm:pt>
    <dgm:pt modelId="{039C13E8-4537-4906-8B08-189D14DBD1EF}" type="pres">
      <dgm:prSet presAssocID="{3C67CB99-451C-48C0-AE3C-5483EE931553}" presName="Name0" presStyleCnt="0">
        <dgm:presLayoutVars>
          <dgm:dir/>
          <dgm:animLvl val="lvl"/>
          <dgm:resizeHandles val="exact"/>
        </dgm:presLayoutVars>
      </dgm:prSet>
      <dgm:spPr/>
    </dgm:pt>
    <dgm:pt modelId="{F52C2307-82B5-471F-BD0E-72E142AF0E27}" type="pres">
      <dgm:prSet presAssocID="{5C9DB3BA-B323-4B5E-9F1F-E8A8837F049C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751DD620-55AB-4E4F-83E2-DDFF24E488D0}" type="pres">
      <dgm:prSet presAssocID="{EB22ACAB-5A9D-459C-96A7-B8E5C41B1302}" presName="parTxOnlySpace" presStyleCnt="0"/>
      <dgm:spPr/>
    </dgm:pt>
    <dgm:pt modelId="{DBDA5E1A-E3C7-4FC1-9DEC-0E098F445FC5}" type="pres">
      <dgm:prSet presAssocID="{1668DF64-9DCC-4137-BF1F-6B4E9057F516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D939F2B1-DA7A-4BB0-B5DB-92E11DC3E5C1}" type="pres">
      <dgm:prSet presAssocID="{0F24EC64-1D3A-4FD3-A3EB-3BDE0F1064B4}" presName="parTxOnlySpace" presStyleCnt="0"/>
      <dgm:spPr/>
    </dgm:pt>
    <dgm:pt modelId="{766A9BAF-65B2-47D1-AC5E-A04B9DF9CD0F}" type="pres">
      <dgm:prSet presAssocID="{2B7D8D4D-F839-4E1B-AB47-7D679188CAF2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BC30523-6199-43FD-9E4B-45F705BFD3EC}" srcId="{3C67CB99-451C-48C0-AE3C-5483EE931553}" destId="{1668DF64-9DCC-4137-BF1F-6B4E9057F516}" srcOrd="1" destOrd="0" parTransId="{5C16E4A5-9E6F-464B-AB37-B2CE453D7DC0}" sibTransId="{0F24EC64-1D3A-4FD3-A3EB-3BDE0F1064B4}"/>
    <dgm:cxn modelId="{0D8AA83C-41DB-41CA-9898-C737BA8DA65E}" type="presOf" srcId="{3C67CB99-451C-48C0-AE3C-5483EE931553}" destId="{039C13E8-4537-4906-8B08-189D14DBD1EF}" srcOrd="0" destOrd="0" presId="urn:microsoft.com/office/officeart/2005/8/layout/chevron1"/>
    <dgm:cxn modelId="{6D43063D-D645-40DB-B0BE-B0331A2D5587}" srcId="{3C67CB99-451C-48C0-AE3C-5483EE931553}" destId="{5C9DB3BA-B323-4B5E-9F1F-E8A8837F049C}" srcOrd="0" destOrd="0" parTransId="{794357AA-359B-4BFF-84B9-6435022ADDC0}" sibTransId="{EB22ACAB-5A9D-459C-96A7-B8E5C41B1302}"/>
    <dgm:cxn modelId="{4600EE5F-8DB7-4884-A7C4-2FA61F7AF45D}" type="presOf" srcId="{2B7D8D4D-F839-4E1B-AB47-7D679188CAF2}" destId="{766A9BAF-65B2-47D1-AC5E-A04B9DF9CD0F}" srcOrd="0" destOrd="0" presId="urn:microsoft.com/office/officeart/2005/8/layout/chevron1"/>
    <dgm:cxn modelId="{D6E2207C-6FDA-40C0-B40A-2A78A06B9F32}" type="presOf" srcId="{5C9DB3BA-B323-4B5E-9F1F-E8A8837F049C}" destId="{F52C2307-82B5-471F-BD0E-72E142AF0E27}" srcOrd="0" destOrd="0" presId="urn:microsoft.com/office/officeart/2005/8/layout/chevron1"/>
    <dgm:cxn modelId="{E60894C5-7E3F-493A-BB50-71A2161C0363}" type="presOf" srcId="{1668DF64-9DCC-4137-BF1F-6B4E9057F516}" destId="{DBDA5E1A-E3C7-4FC1-9DEC-0E098F445FC5}" srcOrd="0" destOrd="0" presId="urn:microsoft.com/office/officeart/2005/8/layout/chevron1"/>
    <dgm:cxn modelId="{6CCD05FF-FD1A-4C6C-B509-226CFFFC75D8}" srcId="{3C67CB99-451C-48C0-AE3C-5483EE931553}" destId="{2B7D8D4D-F839-4E1B-AB47-7D679188CAF2}" srcOrd="2" destOrd="0" parTransId="{567174BF-D895-4E2A-B357-E706EEC1D7CC}" sibTransId="{E4D2ED24-5A3F-4A90-A651-BB44944A6A53}"/>
    <dgm:cxn modelId="{35571728-2D30-4CEC-9A57-C1F987C70A0B}" type="presParOf" srcId="{039C13E8-4537-4906-8B08-189D14DBD1EF}" destId="{F52C2307-82B5-471F-BD0E-72E142AF0E27}" srcOrd="0" destOrd="0" presId="urn:microsoft.com/office/officeart/2005/8/layout/chevron1"/>
    <dgm:cxn modelId="{FD8EB1DA-F697-4756-A198-D38A8DA28841}" type="presParOf" srcId="{039C13E8-4537-4906-8B08-189D14DBD1EF}" destId="{751DD620-55AB-4E4F-83E2-DDFF24E488D0}" srcOrd="1" destOrd="0" presId="urn:microsoft.com/office/officeart/2005/8/layout/chevron1"/>
    <dgm:cxn modelId="{48DA10BC-DDFF-4185-8B5E-031E37C8D330}" type="presParOf" srcId="{039C13E8-4537-4906-8B08-189D14DBD1EF}" destId="{DBDA5E1A-E3C7-4FC1-9DEC-0E098F445FC5}" srcOrd="2" destOrd="0" presId="urn:microsoft.com/office/officeart/2005/8/layout/chevron1"/>
    <dgm:cxn modelId="{BF65B46D-384E-401E-B367-215033408186}" type="presParOf" srcId="{039C13E8-4537-4906-8B08-189D14DBD1EF}" destId="{D939F2B1-DA7A-4BB0-B5DB-92E11DC3E5C1}" srcOrd="3" destOrd="0" presId="urn:microsoft.com/office/officeart/2005/8/layout/chevron1"/>
    <dgm:cxn modelId="{5EABABE4-B099-48FD-B9C5-B092F19FC3C4}" type="presParOf" srcId="{039C13E8-4537-4906-8B08-189D14DBD1EF}" destId="{766A9BAF-65B2-47D1-AC5E-A04B9DF9CD0F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27360A0-21B7-4F26-8244-64AC420DA754}" type="doc">
      <dgm:prSet loTypeId="urn:microsoft.com/office/officeart/2005/8/layout/radial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F9FD0AF9-ECEE-4C7B-8AFE-A53FEB9E99CF}">
      <dgm:prSet phldrT="[Texto]" custT="1"/>
      <dgm:spPr>
        <a:gradFill flip="none" rotWithShape="0">
          <a:gsLst>
            <a:gs pos="0">
              <a:srgbClr val="A42145">
                <a:tint val="66000"/>
                <a:satMod val="160000"/>
              </a:srgbClr>
            </a:gs>
            <a:gs pos="50000">
              <a:srgbClr val="A42145">
                <a:tint val="44500"/>
                <a:satMod val="160000"/>
              </a:srgbClr>
            </a:gs>
            <a:gs pos="100000">
              <a:srgbClr val="A42145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  <dgm:t>
        <a:bodyPr/>
        <a:lstStyle/>
        <a:p>
          <a:r>
            <a:rPr lang="es-ES" sz="2400" b="0" dirty="0">
              <a:solidFill>
                <a:srgbClr val="A42145"/>
              </a:solidFill>
              <a:latin typeface="Montserrat" panose="00000500000000000000" pitchFamily="2" charset="0"/>
            </a:rPr>
            <a:t>Etapas de la adecuación</a:t>
          </a:r>
        </a:p>
      </dgm:t>
    </dgm:pt>
    <dgm:pt modelId="{EB3CD8B8-F992-43E5-A8A1-8D39B14A1140}" type="parTrans" cxnId="{2E48E225-95EC-4A2F-9E67-D8D560F41C5B}">
      <dgm:prSet/>
      <dgm:spPr/>
      <dgm:t>
        <a:bodyPr/>
        <a:lstStyle/>
        <a:p>
          <a:endParaRPr lang="es-ES" sz="2100"/>
        </a:p>
      </dgm:t>
    </dgm:pt>
    <dgm:pt modelId="{5AE9CC6D-6E06-4028-9F4B-F905883115B5}" type="sibTrans" cxnId="{2E48E225-95EC-4A2F-9E67-D8D560F41C5B}">
      <dgm:prSet/>
      <dgm:spPr/>
      <dgm:t>
        <a:bodyPr/>
        <a:lstStyle/>
        <a:p>
          <a:endParaRPr lang="es-ES" sz="2100"/>
        </a:p>
      </dgm:t>
    </dgm:pt>
    <dgm:pt modelId="{B847AC01-7101-4F32-AF10-0C7370DFDF8C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MX" sz="2100" dirty="0">
              <a:solidFill>
                <a:srgbClr val="A32145"/>
              </a:solidFill>
              <a:latin typeface="Montserrat" panose="00000500000000000000" pitchFamily="2" charset="0"/>
            </a:rPr>
            <a:t>Identificar avances</a:t>
          </a:r>
          <a:endParaRPr lang="es-ES" sz="2100" dirty="0">
            <a:solidFill>
              <a:srgbClr val="A32145"/>
            </a:solidFill>
            <a:latin typeface="Montserrat" panose="00000500000000000000" pitchFamily="2" charset="0"/>
          </a:endParaRPr>
        </a:p>
      </dgm:t>
    </dgm:pt>
    <dgm:pt modelId="{FFC5D9D3-614E-4FA0-B6B4-154A62371DDB}" type="parTrans" cxnId="{31DC4782-DF69-4A97-97BB-465933897644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1646D3D7-8120-4882-B893-3AA8F3EA633A}" type="sibTrans" cxnId="{31DC4782-DF69-4A97-97BB-465933897644}">
      <dgm:prSet/>
      <dgm:spPr/>
      <dgm:t>
        <a:bodyPr/>
        <a:lstStyle/>
        <a:p>
          <a:endParaRPr lang="es-ES" sz="2100"/>
        </a:p>
      </dgm:t>
    </dgm:pt>
    <dgm:pt modelId="{EA4A8BCF-8D0E-4C23-8F10-F2CB4FBCFC55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2100" dirty="0">
              <a:solidFill>
                <a:srgbClr val="A32145"/>
              </a:solidFill>
              <a:latin typeface="Montserrat" panose="00000500000000000000" pitchFamily="2" charset="0"/>
            </a:rPr>
            <a:t>Utilizar los comentarios del Comité Evaluador</a:t>
          </a:r>
        </a:p>
      </dgm:t>
    </dgm:pt>
    <dgm:pt modelId="{7BD90C23-3159-4F71-8B2C-611144041CA4}" type="parTrans" cxnId="{6992E3C3-E77D-4CC5-83AA-8EAA9079F3DD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8996B961-8E99-4352-9C87-FBD40B691708}" type="sibTrans" cxnId="{6992E3C3-E77D-4CC5-83AA-8EAA9079F3DD}">
      <dgm:prSet/>
      <dgm:spPr/>
      <dgm:t>
        <a:bodyPr/>
        <a:lstStyle/>
        <a:p>
          <a:endParaRPr lang="es-ES" sz="2100"/>
        </a:p>
      </dgm:t>
    </dgm:pt>
    <dgm:pt modelId="{1C487EF8-81F3-4DD0-AA42-D224513DB387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1900" dirty="0">
              <a:solidFill>
                <a:srgbClr val="A32145"/>
              </a:solidFill>
              <a:latin typeface="Montserrat" panose="00000500000000000000" pitchFamily="2" charset="0"/>
            </a:rPr>
            <a:t>Socializar, consultar y consensuar lo realizado en los proyectos integrales</a:t>
          </a:r>
        </a:p>
      </dgm:t>
    </dgm:pt>
    <dgm:pt modelId="{6C235DE5-FDE3-4D2F-B7B0-B211F13EC83C}" type="parTrans" cxnId="{9008DF9F-3F39-4AB1-BD9E-48D08788FEFB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60507900-6F50-47DF-B8AB-CFC305A738AF}" type="sibTrans" cxnId="{9008DF9F-3F39-4AB1-BD9E-48D08788FEFB}">
      <dgm:prSet/>
      <dgm:spPr/>
      <dgm:t>
        <a:bodyPr/>
        <a:lstStyle/>
        <a:p>
          <a:endParaRPr lang="es-ES" sz="2100"/>
        </a:p>
      </dgm:t>
    </dgm:pt>
    <dgm:pt modelId="{2E70601B-BD79-4495-A799-EC56A33D8B4C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2100" dirty="0">
              <a:solidFill>
                <a:srgbClr val="A32145"/>
              </a:solidFill>
              <a:latin typeface="Montserrat" panose="00000500000000000000" pitchFamily="2" charset="0"/>
            </a:rPr>
            <a:t>Evaluar y proponer</a:t>
          </a:r>
        </a:p>
      </dgm:t>
    </dgm:pt>
    <dgm:pt modelId="{B84096D2-DE14-4313-8653-032D51E0A7D6}" type="parTrans" cxnId="{FA89ABA9-8496-4894-A1BF-43FC95C8770C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800454E1-393D-41CD-BC59-A86DBA88D6D7}" type="sibTrans" cxnId="{FA89ABA9-8496-4894-A1BF-43FC95C8770C}">
      <dgm:prSet/>
      <dgm:spPr/>
      <dgm:t>
        <a:bodyPr/>
        <a:lstStyle/>
        <a:p>
          <a:endParaRPr lang="es-ES" sz="2100"/>
        </a:p>
      </dgm:t>
    </dgm:pt>
    <dgm:pt modelId="{9C06BA2D-F091-4024-9102-57F35ADEC937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2100" dirty="0">
              <a:solidFill>
                <a:srgbClr val="A32145"/>
              </a:solidFill>
              <a:latin typeface="Montserrat" panose="00000500000000000000" pitchFamily="2" charset="0"/>
            </a:rPr>
            <a:t>Definir metas y acciones en los proyectos integrales</a:t>
          </a:r>
        </a:p>
      </dgm:t>
    </dgm:pt>
    <dgm:pt modelId="{B054BB16-6419-4CA8-8A42-29C073F54A21}" type="parTrans" cxnId="{F9D86DEB-7F50-42AD-A7C2-EC9E5420A5D7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9B8BF0BE-ACFE-47B7-BF20-1608337F60E1}" type="sibTrans" cxnId="{F9D86DEB-7F50-42AD-A7C2-EC9E5420A5D7}">
      <dgm:prSet/>
      <dgm:spPr/>
      <dgm:t>
        <a:bodyPr/>
        <a:lstStyle/>
        <a:p>
          <a:endParaRPr lang="es-ES" sz="2100"/>
        </a:p>
      </dgm:t>
    </dgm:pt>
    <dgm:pt modelId="{41860FC8-87F9-426C-A1A9-A424C8DB303D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2100" dirty="0">
              <a:solidFill>
                <a:srgbClr val="A32145"/>
              </a:solidFill>
              <a:latin typeface="Montserrat" panose="00000500000000000000" pitchFamily="2" charset="0"/>
            </a:rPr>
            <a:t>Reprogramar metas y acciones</a:t>
          </a:r>
        </a:p>
      </dgm:t>
    </dgm:pt>
    <dgm:pt modelId="{4F8BD9AA-E07A-4111-901C-940644CFD6D5}" type="parTrans" cxnId="{A529F2A2-EE5C-4103-BDC5-5665351B8FDA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981A7E80-9A60-4AEF-BF51-67B909F92552}" type="sibTrans" cxnId="{A529F2A2-EE5C-4103-BDC5-5665351B8FDA}">
      <dgm:prSet/>
      <dgm:spPr/>
      <dgm:t>
        <a:bodyPr/>
        <a:lstStyle/>
        <a:p>
          <a:endParaRPr lang="es-ES" sz="2100"/>
        </a:p>
      </dgm:t>
    </dgm:pt>
    <dgm:pt modelId="{C042B2C3-5D3F-4DE5-8600-5FC7E574BEC9}">
      <dgm:prSet phldrT="[Texto]" custT="1"/>
      <dgm:spPr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</dgm:spPr>
      <dgm:t>
        <a:bodyPr/>
        <a:lstStyle/>
        <a:p>
          <a:r>
            <a:rPr lang="es-ES" sz="2100" b="0" dirty="0">
              <a:solidFill>
                <a:srgbClr val="A32145"/>
              </a:solidFill>
              <a:latin typeface="Montserrat" panose="00000500000000000000" pitchFamily="2" charset="0"/>
            </a:rPr>
            <a:t>Operar los proyectos</a:t>
          </a:r>
        </a:p>
      </dgm:t>
    </dgm:pt>
    <dgm:pt modelId="{0024C7F9-D740-4861-B798-AD6F2716C1A4}" type="parTrans" cxnId="{C3D88D19-ABCF-49B1-94CA-537E88A817CF}">
      <dgm:prSet custT="1"/>
      <dgm:spPr>
        <a:ln w="44450" cmpd="sng">
          <a:solidFill>
            <a:srgbClr val="9D2449"/>
          </a:solidFill>
          <a:prstDash val="solid"/>
        </a:ln>
      </dgm:spPr>
      <dgm:t>
        <a:bodyPr/>
        <a:lstStyle/>
        <a:p>
          <a:endParaRPr lang="es-ES" sz="2100"/>
        </a:p>
      </dgm:t>
    </dgm:pt>
    <dgm:pt modelId="{9A452A86-0A2B-4A09-935A-4AF3A0903AB6}" type="sibTrans" cxnId="{C3D88D19-ABCF-49B1-94CA-537E88A817CF}">
      <dgm:prSet/>
      <dgm:spPr/>
      <dgm:t>
        <a:bodyPr/>
        <a:lstStyle/>
        <a:p>
          <a:endParaRPr lang="es-ES" sz="2100"/>
        </a:p>
      </dgm:t>
    </dgm:pt>
    <dgm:pt modelId="{60128CBF-DA23-4604-B5A6-D6F5DF96206F}" type="pres">
      <dgm:prSet presAssocID="{627360A0-21B7-4F26-8244-64AC420DA754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70445950-C6D4-4B2F-BD9E-D3CA931083D1}" type="pres">
      <dgm:prSet presAssocID="{F9FD0AF9-ECEE-4C7B-8AFE-A53FEB9E99CF}" presName="centerShape" presStyleLbl="node0" presStyleIdx="0" presStyleCnt="1" custScaleX="176001" custScaleY="141287" custLinFactNeighborX="468" custLinFactNeighborY="10000"/>
      <dgm:spPr/>
    </dgm:pt>
    <dgm:pt modelId="{C5CABB9F-96EE-42F1-A207-12816638CA7E}" type="pres">
      <dgm:prSet presAssocID="{FFC5D9D3-614E-4FA0-B6B4-154A62371DDB}" presName="Name9" presStyleLbl="parChTrans1D2" presStyleIdx="0" presStyleCnt="7"/>
      <dgm:spPr/>
    </dgm:pt>
    <dgm:pt modelId="{04A50E6B-1433-42DF-AF0B-2C517B741288}" type="pres">
      <dgm:prSet presAssocID="{FFC5D9D3-614E-4FA0-B6B4-154A62371DDB}" presName="connTx" presStyleLbl="parChTrans1D2" presStyleIdx="0" presStyleCnt="7"/>
      <dgm:spPr/>
    </dgm:pt>
    <dgm:pt modelId="{2C8C2659-30EB-414A-898C-5239DA47171E}" type="pres">
      <dgm:prSet presAssocID="{B847AC01-7101-4F32-AF10-0C7370DFDF8C}" presName="node" presStyleLbl="node1" presStyleIdx="0" presStyleCnt="7" custScaleX="176001" custScaleY="63567" custRadScaleRad="84948" custRadScaleInc="-2117">
        <dgm:presLayoutVars>
          <dgm:bulletEnabled val="1"/>
        </dgm:presLayoutVars>
      </dgm:prSet>
      <dgm:spPr/>
    </dgm:pt>
    <dgm:pt modelId="{1EF5938D-DA52-41C6-8BC9-B1BD5D12C105}" type="pres">
      <dgm:prSet presAssocID="{7BD90C23-3159-4F71-8B2C-611144041CA4}" presName="Name9" presStyleLbl="parChTrans1D2" presStyleIdx="1" presStyleCnt="7"/>
      <dgm:spPr/>
    </dgm:pt>
    <dgm:pt modelId="{FEEBDF52-AAEC-42E7-BDDA-CFD70D242346}" type="pres">
      <dgm:prSet presAssocID="{7BD90C23-3159-4F71-8B2C-611144041CA4}" presName="connTx" presStyleLbl="parChTrans1D2" presStyleIdx="1" presStyleCnt="7"/>
      <dgm:spPr/>
    </dgm:pt>
    <dgm:pt modelId="{BD678F83-CD1E-41D0-ADB4-C77FAD579FA0}" type="pres">
      <dgm:prSet presAssocID="{EA4A8BCF-8D0E-4C23-8F10-F2CB4FBCFC55}" presName="node" presStyleLbl="node1" presStyleIdx="1" presStyleCnt="7" custScaleX="176001" custScaleY="90082" custRadScaleRad="158758" custRadScaleInc="32328">
        <dgm:presLayoutVars>
          <dgm:bulletEnabled val="1"/>
        </dgm:presLayoutVars>
      </dgm:prSet>
      <dgm:spPr/>
    </dgm:pt>
    <dgm:pt modelId="{53D02BDC-D6AF-4795-AD3F-1C4AF332A4B5}" type="pres">
      <dgm:prSet presAssocID="{6C235DE5-FDE3-4D2F-B7B0-B211F13EC83C}" presName="Name9" presStyleLbl="parChTrans1D2" presStyleIdx="2" presStyleCnt="7"/>
      <dgm:spPr/>
    </dgm:pt>
    <dgm:pt modelId="{D30A276A-DC85-4EBA-86A3-73AFDB5D639C}" type="pres">
      <dgm:prSet presAssocID="{6C235DE5-FDE3-4D2F-B7B0-B211F13EC83C}" presName="connTx" presStyleLbl="parChTrans1D2" presStyleIdx="2" presStyleCnt="7"/>
      <dgm:spPr/>
    </dgm:pt>
    <dgm:pt modelId="{2C6586C5-F588-49D7-86EA-722B0D2EB8DC}" type="pres">
      <dgm:prSet presAssocID="{1C487EF8-81F3-4DD0-AA42-D224513DB387}" presName="node" presStyleLbl="node1" presStyleIdx="2" presStyleCnt="7" custScaleX="176001" custScaleY="123339" custRadScaleRad="160783" custRadScaleInc="-48998">
        <dgm:presLayoutVars>
          <dgm:bulletEnabled val="1"/>
        </dgm:presLayoutVars>
      </dgm:prSet>
      <dgm:spPr/>
    </dgm:pt>
    <dgm:pt modelId="{81D2165D-859E-43FB-BA84-2E74ECF253CC}" type="pres">
      <dgm:prSet presAssocID="{B84096D2-DE14-4313-8653-032D51E0A7D6}" presName="Name9" presStyleLbl="parChTrans1D2" presStyleIdx="3" presStyleCnt="7"/>
      <dgm:spPr/>
    </dgm:pt>
    <dgm:pt modelId="{2A6514D5-4F3E-42B9-9F14-642C3E2600C4}" type="pres">
      <dgm:prSet presAssocID="{B84096D2-DE14-4313-8653-032D51E0A7D6}" presName="connTx" presStyleLbl="parChTrans1D2" presStyleIdx="3" presStyleCnt="7"/>
      <dgm:spPr/>
    </dgm:pt>
    <dgm:pt modelId="{67849E8F-4179-4FB4-AF2F-B32319332C12}" type="pres">
      <dgm:prSet presAssocID="{2E70601B-BD79-4495-A799-EC56A33D8B4C}" presName="node" presStyleLbl="node1" presStyleIdx="3" presStyleCnt="7" custScaleX="176001" custScaleY="63567" custRadScaleRad="138885" custRadScaleInc="-114388">
        <dgm:presLayoutVars>
          <dgm:bulletEnabled val="1"/>
        </dgm:presLayoutVars>
      </dgm:prSet>
      <dgm:spPr/>
    </dgm:pt>
    <dgm:pt modelId="{F8177216-6CC0-499E-9F20-A430A3DB151D}" type="pres">
      <dgm:prSet presAssocID="{B054BB16-6419-4CA8-8A42-29C073F54A21}" presName="Name9" presStyleLbl="parChTrans1D2" presStyleIdx="4" presStyleCnt="7"/>
      <dgm:spPr/>
    </dgm:pt>
    <dgm:pt modelId="{AB634286-9145-4AB5-BABB-27D76E512585}" type="pres">
      <dgm:prSet presAssocID="{B054BB16-6419-4CA8-8A42-29C073F54A21}" presName="connTx" presStyleLbl="parChTrans1D2" presStyleIdx="4" presStyleCnt="7"/>
      <dgm:spPr/>
    </dgm:pt>
    <dgm:pt modelId="{B6E8703C-3399-4B44-8EAB-60AF07B8467E}" type="pres">
      <dgm:prSet presAssocID="{9C06BA2D-F091-4024-9102-57F35ADEC937}" presName="node" presStyleLbl="node1" presStyleIdx="4" presStyleCnt="7" custScaleX="176001" custScaleY="112860" custRadScaleRad="137332" custRadScaleInc="119992">
        <dgm:presLayoutVars>
          <dgm:bulletEnabled val="1"/>
        </dgm:presLayoutVars>
      </dgm:prSet>
      <dgm:spPr/>
    </dgm:pt>
    <dgm:pt modelId="{308619EA-FC49-4409-A670-3D69CCB10401}" type="pres">
      <dgm:prSet presAssocID="{4F8BD9AA-E07A-4111-901C-940644CFD6D5}" presName="Name9" presStyleLbl="parChTrans1D2" presStyleIdx="5" presStyleCnt="7"/>
      <dgm:spPr/>
    </dgm:pt>
    <dgm:pt modelId="{DCC8834C-D37B-4DB3-81E5-FFF400624241}" type="pres">
      <dgm:prSet presAssocID="{4F8BD9AA-E07A-4111-901C-940644CFD6D5}" presName="connTx" presStyleLbl="parChTrans1D2" presStyleIdx="5" presStyleCnt="7"/>
      <dgm:spPr/>
    </dgm:pt>
    <dgm:pt modelId="{CD09B6FB-65D9-4B77-A212-C60FC28134EE}" type="pres">
      <dgm:prSet presAssocID="{41860FC8-87F9-426C-A1A9-A424C8DB303D}" presName="node" presStyleLbl="node1" presStyleIdx="5" presStyleCnt="7" custScaleX="189651" custScaleY="87155" custRadScaleRad="155830" custRadScaleInc="51645">
        <dgm:presLayoutVars>
          <dgm:bulletEnabled val="1"/>
        </dgm:presLayoutVars>
      </dgm:prSet>
      <dgm:spPr/>
    </dgm:pt>
    <dgm:pt modelId="{214FB865-D079-4618-ABA6-ACCA5A9A5939}" type="pres">
      <dgm:prSet presAssocID="{0024C7F9-D740-4861-B798-AD6F2716C1A4}" presName="Name9" presStyleLbl="parChTrans1D2" presStyleIdx="6" presStyleCnt="7"/>
      <dgm:spPr/>
    </dgm:pt>
    <dgm:pt modelId="{B86964A1-A76B-4955-91FF-AE1AFB19E05D}" type="pres">
      <dgm:prSet presAssocID="{0024C7F9-D740-4861-B798-AD6F2716C1A4}" presName="connTx" presStyleLbl="parChTrans1D2" presStyleIdx="6" presStyleCnt="7"/>
      <dgm:spPr/>
    </dgm:pt>
    <dgm:pt modelId="{A0AF9335-341B-45CB-B975-4C5AF8B2B73E}" type="pres">
      <dgm:prSet presAssocID="{C042B2C3-5D3F-4DE5-8600-5FC7E574BEC9}" presName="node" presStyleLbl="node1" presStyleIdx="6" presStyleCnt="7" custScaleX="176001" custScaleY="63567" custRadScaleRad="149083" custRadScaleInc="-23935">
        <dgm:presLayoutVars>
          <dgm:bulletEnabled val="1"/>
        </dgm:presLayoutVars>
      </dgm:prSet>
      <dgm:spPr/>
    </dgm:pt>
  </dgm:ptLst>
  <dgm:cxnLst>
    <dgm:cxn modelId="{71407E18-EF69-4B33-B479-E9A84F99B746}" type="presOf" srcId="{627360A0-21B7-4F26-8244-64AC420DA754}" destId="{60128CBF-DA23-4604-B5A6-D6F5DF96206F}" srcOrd="0" destOrd="0" presId="urn:microsoft.com/office/officeart/2005/8/layout/radial1"/>
    <dgm:cxn modelId="{C3D88D19-ABCF-49B1-94CA-537E88A817CF}" srcId="{F9FD0AF9-ECEE-4C7B-8AFE-A53FEB9E99CF}" destId="{C042B2C3-5D3F-4DE5-8600-5FC7E574BEC9}" srcOrd="6" destOrd="0" parTransId="{0024C7F9-D740-4861-B798-AD6F2716C1A4}" sibTransId="{9A452A86-0A2B-4A09-935A-4AF3A0903AB6}"/>
    <dgm:cxn modelId="{84E3B71B-B9E3-4B54-A3AA-1B4147C84596}" type="presOf" srcId="{C042B2C3-5D3F-4DE5-8600-5FC7E574BEC9}" destId="{A0AF9335-341B-45CB-B975-4C5AF8B2B73E}" srcOrd="0" destOrd="0" presId="urn:microsoft.com/office/officeart/2005/8/layout/radial1"/>
    <dgm:cxn modelId="{2E48E225-95EC-4A2F-9E67-D8D560F41C5B}" srcId="{627360A0-21B7-4F26-8244-64AC420DA754}" destId="{F9FD0AF9-ECEE-4C7B-8AFE-A53FEB9E99CF}" srcOrd="0" destOrd="0" parTransId="{EB3CD8B8-F992-43E5-A8A1-8D39B14A1140}" sibTransId="{5AE9CC6D-6E06-4028-9F4B-F905883115B5}"/>
    <dgm:cxn modelId="{99D2363B-C0C6-40E9-8CCF-BA1F8C345C98}" type="presOf" srcId="{F9FD0AF9-ECEE-4C7B-8AFE-A53FEB9E99CF}" destId="{70445950-C6D4-4B2F-BD9E-D3CA931083D1}" srcOrd="0" destOrd="0" presId="urn:microsoft.com/office/officeart/2005/8/layout/radial1"/>
    <dgm:cxn modelId="{832D423D-E404-4728-A908-CBB209E59363}" type="presOf" srcId="{B847AC01-7101-4F32-AF10-0C7370DFDF8C}" destId="{2C8C2659-30EB-414A-898C-5239DA47171E}" srcOrd="0" destOrd="0" presId="urn:microsoft.com/office/officeart/2005/8/layout/radial1"/>
    <dgm:cxn modelId="{55827D64-47F0-404E-9399-599917D60BCF}" type="presOf" srcId="{B84096D2-DE14-4313-8653-032D51E0A7D6}" destId="{81D2165D-859E-43FB-BA84-2E74ECF253CC}" srcOrd="0" destOrd="0" presId="urn:microsoft.com/office/officeart/2005/8/layout/radial1"/>
    <dgm:cxn modelId="{C288D872-D1A7-4E81-B091-82BECB9B8B46}" type="presOf" srcId="{FFC5D9D3-614E-4FA0-B6B4-154A62371DDB}" destId="{C5CABB9F-96EE-42F1-A207-12816638CA7E}" srcOrd="0" destOrd="0" presId="urn:microsoft.com/office/officeart/2005/8/layout/radial1"/>
    <dgm:cxn modelId="{85FB3873-202E-4614-9181-BFB01C536737}" type="presOf" srcId="{FFC5D9D3-614E-4FA0-B6B4-154A62371DDB}" destId="{04A50E6B-1433-42DF-AF0B-2C517B741288}" srcOrd="1" destOrd="0" presId="urn:microsoft.com/office/officeart/2005/8/layout/radial1"/>
    <dgm:cxn modelId="{DCA19055-019F-4D97-BB7A-223CD4E3EFD5}" type="presOf" srcId="{EA4A8BCF-8D0E-4C23-8F10-F2CB4FBCFC55}" destId="{BD678F83-CD1E-41D0-ADB4-C77FAD579FA0}" srcOrd="0" destOrd="0" presId="urn:microsoft.com/office/officeart/2005/8/layout/radial1"/>
    <dgm:cxn modelId="{DCDFB776-FA8A-458A-B485-91FC873894BF}" type="presOf" srcId="{0024C7F9-D740-4861-B798-AD6F2716C1A4}" destId="{214FB865-D079-4618-ABA6-ACCA5A9A5939}" srcOrd="0" destOrd="0" presId="urn:microsoft.com/office/officeart/2005/8/layout/radial1"/>
    <dgm:cxn modelId="{850BCA80-E2F3-4180-B134-2366FF5E9CFB}" type="presOf" srcId="{0024C7F9-D740-4861-B798-AD6F2716C1A4}" destId="{B86964A1-A76B-4955-91FF-AE1AFB19E05D}" srcOrd="1" destOrd="0" presId="urn:microsoft.com/office/officeart/2005/8/layout/radial1"/>
    <dgm:cxn modelId="{31DC4782-DF69-4A97-97BB-465933897644}" srcId="{F9FD0AF9-ECEE-4C7B-8AFE-A53FEB9E99CF}" destId="{B847AC01-7101-4F32-AF10-0C7370DFDF8C}" srcOrd="0" destOrd="0" parTransId="{FFC5D9D3-614E-4FA0-B6B4-154A62371DDB}" sibTransId="{1646D3D7-8120-4882-B893-3AA8F3EA633A}"/>
    <dgm:cxn modelId="{3310B085-785F-4979-9FC9-34ABB87ABD91}" type="presOf" srcId="{4F8BD9AA-E07A-4111-901C-940644CFD6D5}" destId="{DCC8834C-D37B-4DB3-81E5-FFF400624241}" srcOrd="1" destOrd="0" presId="urn:microsoft.com/office/officeart/2005/8/layout/radial1"/>
    <dgm:cxn modelId="{3E3D8C88-8F8C-48AB-A2BE-86ABFFAF0E0F}" type="presOf" srcId="{4F8BD9AA-E07A-4111-901C-940644CFD6D5}" destId="{308619EA-FC49-4409-A670-3D69CCB10401}" srcOrd="0" destOrd="0" presId="urn:microsoft.com/office/officeart/2005/8/layout/radial1"/>
    <dgm:cxn modelId="{4E478F88-327B-44F4-ADFB-C7DC994F0083}" type="presOf" srcId="{9C06BA2D-F091-4024-9102-57F35ADEC937}" destId="{B6E8703C-3399-4B44-8EAB-60AF07B8467E}" srcOrd="0" destOrd="0" presId="urn:microsoft.com/office/officeart/2005/8/layout/radial1"/>
    <dgm:cxn modelId="{C6CE468F-5819-4F9D-97B0-ADA6B8A294F4}" type="presOf" srcId="{B054BB16-6419-4CA8-8A42-29C073F54A21}" destId="{F8177216-6CC0-499E-9F20-A430A3DB151D}" srcOrd="0" destOrd="0" presId="urn:microsoft.com/office/officeart/2005/8/layout/radial1"/>
    <dgm:cxn modelId="{6BACA193-B162-4D9D-884D-B72C56F96FB7}" type="presOf" srcId="{6C235DE5-FDE3-4D2F-B7B0-B211F13EC83C}" destId="{53D02BDC-D6AF-4795-AD3F-1C4AF332A4B5}" srcOrd="0" destOrd="0" presId="urn:microsoft.com/office/officeart/2005/8/layout/radial1"/>
    <dgm:cxn modelId="{9008DF9F-3F39-4AB1-BD9E-48D08788FEFB}" srcId="{F9FD0AF9-ECEE-4C7B-8AFE-A53FEB9E99CF}" destId="{1C487EF8-81F3-4DD0-AA42-D224513DB387}" srcOrd="2" destOrd="0" parTransId="{6C235DE5-FDE3-4D2F-B7B0-B211F13EC83C}" sibTransId="{60507900-6F50-47DF-B8AB-CFC305A738AF}"/>
    <dgm:cxn modelId="{A529F2A2-EE5C-4103-BDC5-5665351B8FDA}" srcId="{F9FD0AF9-ECEE-4C7B-8AFE-A53FEB9E99CF}" destId="{41860FC8-87F9-426C-A1A9-A424C8DB303D}" srcOrd="5" destOrd="0" parTransId="{4F8BD9AA-E07A-4111-901C-940644CFD6D5}" sibTransId="{981A7E80-9A60-4AEF-BF51-67B909F92552}"/>
    <dgm:cxn modelId="{FA89ABA9-8496-4894-A1BF-43FC95C8770C}" srcId="{F9FD0AF9-ECEE-4C7B-8AFE-A53FEB9E99CF}" destId="{2E70601B-BD79-4495-A799-EC56A33D8B4C}" srcOrd="3" destOrd="0" parTransId="{B84096D2-DE14-4313-8653-032D51E0A7D6}" sibTransId="{800454E1-393D-41CD-BC59-A86DBA88D6D7}"/>
    <dgm:cxn modelId="{BD0390AD-F881-48C3-89D7-E774B2424368}" type="presOf" srcId="{7BD90C23-3159-4F71-8B2C-611144041CA4}" destId="{1EF5938D-DA52-41C6-8BC9-B1BD5D12C105}" srcOrd="0" destOrd="0" presId="urn:microsoft.com/office/officeart/2005/8/layout/radial1"/>
    <dgm:cxn modelId="{31A410B0-DF9F-43D2-91C2-0BDCD9F59051}" type="presOf" srcId="{B054BB16-6419-4CA8-8A42-29C073F54A21}" destId="{AB634286-9145-4AB5-BABB-27D76E512585}" srcOrd="1" destOrd="0" presId="urn:microsoft.com/office/officeart/2005/8/layout/radial1"/>
    <dgm:cxn modelId="{7A014DBE-542E-44B6-9FE3-BBAD85AF74D4}" type="presOf" srcId="{2E70601B-BD79-4495-A799-EC56A33D8B4C}" destId="{67849E8F-4179-4FB4-AF2F-B32319332C12}" srcOrd="0" destOrd="0" presId="urn:microsoft.com/office/officeart/2005/8/layout/radial1"/>
    <dgm:cxn modelId="{6992E3C3-E77D-4CC5-83AA-8EAA9079F3DD}" srcId="{F9FD0AF9-ECEE-4C7B-8AFE-A53FEB9E99CF}" destId="{EA4A8BCF-8D0E-4C23-8F10-F2CB4FBCFC55}" srcOrd="1" destOrd="0" parTransId="{7BD90C23-3159-4F71-8B2C-611144041CA4}" sibTransId="{8996B961-8E99-4352-9C87-FBD40B691708}"/>
    <dgm:cxn modelId="{253CFCC8-86CE-4C55-B91B-80C653289C4D}" type="presOf" srcId="{1C487EF8-81F3-4DD0-AA42-D224513DB387}" destId="{2C6586C5-F588-49D7-86EA-722B0D2EB8DC}" srcOrd="0" destOrd="0" presId="urn:microsoft.com/office/officeart/2005/8/layout/radial1"/>
    <dgm:cxn modelId="{FEB23AD5-EFA3-45A7-A455-132BA736B6A7}" type="presOf" srcId="{41860FC8-87F9-426C-A1A9-A424C8DB303D}" destId="{CD09B6FB-65D9-4B77-A212-C60FC28134EE}" srcOrd="0" destOrd="0" presId="urn:microsoft.com/office/officeart/2005/8/layout/radial1"/>
    <dgm:cxn modelId="{93386AD5-1441-4980-BEB4-D001A9FB2D6F}" type="presOf" srcId="{6C235DE5-FDE3-4D2F-B7B0-B211F13EC83C}" destId="{D30A276A-DC85-4EBA-86A3-73AFDB5D639C}" srcOrd="1" destOrd="0" presId="urn:microsoft.com/office/officeart/2005/8/layout/radial1"/>
    <dgm:cxn modelId="{619A3CDC-4C88-427D-91EF-1767DB4C371C}" type="presOf" srcId="{B84096D2-DE14-4313-8653-032D51E0A7D6}" destId="{2A6514D5-4F3E-42B9-9F14-642C3E2600C4}" srcOrd="1" destOrd="0" presId="urn:microsoft.com/office/officeart/2005/8/layout/radial1"/>
    <dgm:cxn modelId="{0126E7E4-16C1-4A59-8D64-B7CFCD2F53DC}" type="presOf" srcId="{7BD90C23-3159-4F71-8B2C-611144041CA4}" destId="{FEEBDF52-AAEC-42E7-BDDA-CFD70D242346}" srcOrd="1" destOrd="0" presId="urn:microsoft.com/office/officeart/2005/8/layout/radial1"/>
    <dgm:cxn modelId="{F9D86DEB-7F50-42AD-A7C2-EC9E5420A5D7}" srcId="{F9FD0AF9-ECEE-4C7B-8AFE-A53FEB9E99CF}" destId="{9C06BA2D-F091-4024-9102-57F35ADEC937}" srcOrd="4" destOrd="0" parTransId="{B054BB16-6419-4CA8-8A42-29C073F54A21}" sibTransId="{9B8BF0BE-ACFE-47B7-BF20-1608337F60E1}"/>
    <dgm:cxn modelId="{D0187F96-5521-4F68-88DF-910E604E59C8}" type="presParOf" srcId="{60128CBF-DA23-4604-B5A6-D6F5DF96206F}" destId="{70445950-C6D4-4B2F-BD9E-D3CA931083D1}" srcOrd="0" destOrd="0" presId="urn:microsoft.com/office/officeart/2005/8/layout/radial1"/>
    <dgm:cxn modelId="{7AE65E16-3170-4A29-BA84-2CE4E9C735D6}" type="presParOf" srcId="{60128CBF-DA23-4604-B5A6-D6F5DF96206F}" destId="{C5CABB9F-96EE-42F1-A207-12816638CA7E}" srcOrd="1" destOrd="0" presId="urn:microsoft.com/office/officeart/2005/8/layout/radial1"/>
    <dgm:cxn modelId="{EAC1B7A3-EDEB-4D8C-8687-7F9FFF69F3DB}" type="presParOf" srcId="{C5CABB9F-96EE-42F1-A207-12816638CA7E}" destId="{04A50E6B-1433-42DF-AF0B-2C517B741288}" srcOrd="0" destOrd="0" presId="urn:microsoft.com/office/officeart/2005/8/layout/radial1"/>
    <dgm:cxn modelId="{5B9385EF-E177-4B9F-B235-D60487952D82}" type="presParOf" srcId="{60128CBF-DA23-4604-B5A6-D6F5DF96206F}" destId="{2C8C2659-30EB-414A-898C-5239DA47171E}" srcOrd="2" destOrd="0" presId="urn:microsoft.com/office/officeart/2005/8/layout/radial1"/>
    <dgm:cxn modelId="{024E962A-95B4-4304-BADE-ABECB735AA31}" type="presParOf" srcId="{60128CBF-DA23-4604-B5A6-D6F5DF96206F}" destId="{1EF5938D-DA52-41C6-8BC9-B1BD5D12C105}" srcOrd="3" destOrd="0" presId="urn:microsoft.com/office/officeart/2005/8/layout/radial1"/>
    <dgm:cxn modelId="{2EA300F1-122B-4D0A-9DF2-6BA85BC2FAF6}" type="presParOf" srcId="{1EF5938D-DA52-41C6-8BC9-B1BD5D12C105}" destId="{FEEBDF52-AAEC-42E7-BDDA-CFD70D242346}" srcOrd="0" destOrd="0" presId="urn:microsoft.com/office/officeart/2005/8/layout/radial1"/>
    <dgm:cxn modelId="{84A21787-E073-4DF4-9E3A-7CAC75D2ED85}" type="presParOf" srcId="{60128CBF-DA23-4604-B5A6-D6F5DF96206F}" destId="{BD678F83-CD1E-41D0-ADB4-C77FAD579FA0}" srcOrd="4" destOrd="0" presId="urn:microsoft.com/office/officeart/2005/8/layout/radial1"/>
    <dgm:cxn modelId="{B9851E36-EF70-4AC8-ADED-B6E88DC04313}" type="presParOf" srcId="{60128CBF-DA23-4604-B5A6-D6F5DF96206F}" destId="{53D02BDC-D6AF-4795-AD3F-1C4AF332A4B5}" srcOrd="5" destOrd="0" presId="urn:microsoft.com/office/officeart/2005/8/layout/radial1"/>
    <dgm:cxn modelId="{5717D896-8BB5-430E-8E49-31C0168EF348}" type="presParOf" srcId="{53D02BDC-D6AF-4795-AD3F-1C4AF332A4B5}" destId="{D30A276A-DC85-4EBA-86A3-73AFDB5D639C}" srcOrd="0" destOrd="0" presId="urn:microsoft.com/office/officeart/2005/8/layout/radial1"/>
    <dgm:cxn modelId="{23BA99D5-544E-4280-8009-B7A8771437B8}" type="presParOf" srcId="{60128CBF-DA23-4604-B5A6-D6F5DF96206F}" destId="{2C6586C5-F588-49D7-86EA-722B0D2EB8DC}" srcOrd="6" destOrd="0" presId="urn:microsoft.com/office/officeart/2005/8/layout/radial1"/>
    <dgm:cxn modelId="{1EAFB2F0-D2E0-45CB-9F21-AF190E77B684}" type="presParOf" srcId="{60128CBF-DA23-4604-B5A6-D6F5DF96206F}" destId="{81D2165D-859E-43FB-BA84-2E74ECF253CC}" srcOrd="7" destOrd="0" presId="urn:microsoft.com/office/officeart/2005/8/layout/radial1"/>
    <dgm:cxn modelId="{12EF8300-BA19-4C26-95C6-3B6EF0502FAA}" type="presParOf" srcId="{81D2165D-859E-43FB-BA84-2E74ECF253CC}" destId="{2A6514D5-4F3E-42B9-9F14-642C3E2600C4}" srcOrd="0" destOrd="0" presId="urn:microsoft.com/office/officeart/2005/8/layout/radial1"/>
    <dgm:cxn modelId="{4E8B3AD8-F25B-4056-851E-AA7C91F0F837}" type="presParOf" srcId="{60128CBF-DA23-4604-B5A6-D6F5DF96206F}" destId="{67849E8F-4179-4FB4-AF2F-B32319332C12}" srcOrd="8" destOrd="0" presId="urn:microsoft.com/office/officeart/2005/8/layout/radial1"/>
    <dgm:cxn modelId="{A0BEB249-4F5D-455E-8212-45F0527B8AEA}" type="presParOf" srcId="{60128CBF-DA23-4604-B5A6-D6F5DF96206F}" destId="{F8177216-6CC0-499E-9F20-A430A3DB151D}" srcOrd="9" destOrd="0" presId="urn:microsoft.com/office/officeart/2005/8/layout/radial1"/>
    <dgm:cxn modelId="{209F3A80-E841-43A8-8C8B-4CE8E0C89C44}" type="presParOf" srcId="{F8177216-6CC0-499E-9F20-A430A3DB151D}" destId="{AB634286-9145-4AB5-BABB-27D76E512585}" srcOrd="0" destOrd="0" presId="urn:microsoft.com/office/officeart/2005/8/layout/radial1"/>
    <dgm:cxn modelId="{7F4DB396-978C-4B3A-AEFC-5F3B57874A30}" type="presParOf" srcId="{60128CBF-DA23-4604-B5A6-D6F5DF96206F}" destId="{B6E8703C-3399-4B44-8EAB-60AF07B8467E}" srcOrd="10" destOrd="0" presId="urn:microsoft.com/office/officeart/2005/8/layout/radial1"/>
    <dgm:cxn modelId="{B72B6C51-97E6-43A5-AFB7-B0337CE78947}" type="presParOf" srcId="{60128CBF-DA23-4604-B5A6-D6F5DF96206F}" destId="{308619EA-FC49-4409-A670-3D69CCB10401}" srcOrd="11" destOrd="0" presId="urn:microsoft.com/office/officeart/2005/8/layout/radial1"/>
    <dgm:cxn modelId="{2CDD9098-FD40-42CA-8E57-CB49DB356EA1}" type="presParOf" srcId="{308619EA-FC49-4409-A670-3D69CCB10401}" destId="{DCC8834C-D37B-4DB3-81E5-FFF400624241}" srcOrd="0" destOrd="0" presId="urn:microsoft.com/office/officeart/2005/8/layout/radial1"/>
    <dgm:cxn modelId="{D58716FC-14DC-4837-B882-E1054E7FADA9}" type="presParOf" srcId="{60128CBF-DA23-4604-B5A6-D6F5DF96206F}" destId="{CD09B6FB-65D9-4B77-A212-C60FC28134EE}" srcOrd="12" destOrd="0" presId="urn:microsoft.com/office/officeart/2005/8/layout/radial1"/>
    <dgm:cxn modelId="{FD30A99A-B379-47A8-B0FF-92C6EEF541D9}" type="presParOf" srcId="{60128CBF-DA23-4604-B5A6-D6F5DF96206F}" destId="{214FB865-D079-4618-ABA6-ACCA5A9A5939}" srcOrd="13" destOrd="0" presId="urn:microsoft.com/office/officeart/2005/8/layout/radial1"/>
    <dgm:cxn modelId="{1219F1FD-CCAA-4CC2-AADA-66E1E99F78A3}" type="presParOf" srcId="{214FB865-D079-4618-ABA6-ACCA5A9A5939}" destId="{B86964A1-A76B-4955-91FF-AE1AFB19E05D}" srcOrd="0" destOrd="0" presId="urn:microsoft.com/office/officeart/2005/8/layout/radial1"/>
    <dgm:cxn modelId="{FBCE700A-445E-4636-B1C4-6F4FFB560EEF}" type="presParOf" srcId="{60128CBF-DA23-4604-B5A6-D6F5DF96206F}" destId="{A0AF9335-341B-45CB-B975-4C5AF8B2B73E}" srcOrd="14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A746573-AC6F-3A47-8218-AF08DF51D0C7}" type="doc">
      <dgm:prSet loTypeId="urn:microsoft.com/office/officeart/2005/8/layout/radial1" loCatId="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D6419508-E718-AE42-A5F0-CFDB82FF0A75}">
      <dgm:prSet phldrT="[Texto]" custT="1"/>
      <dgm:spPr>
        <a:solidFill>
          <a:srgbClr val="6E152E"/>
        </a:solidFill>
      </dgm:spPr>
      <dgm:t>
        <a:bodyPr/>
        <a:lstStyle/>
        <a:p>
          <a:r>
            <a:rPr lang="es-MX" sz="1900">
              <a:solidFill>
                <a:srgbClr val="DEC9A2"/>
              </a:solidFill>
            </a:rPr>
            <a:t>Proceso</a:t>
          </a:r>
          <a:endParaRPr lang="es-MX" sz="1900" dirty="0">
            <a:solidFill>
              <a:srgbClr val="DEC9A2"/>
            </a:solidFill>
          </a:endParaRPr>
        </a:p>
      </dgm:t>
    </dgm:pt>
    <dgm:pt modelId="{B04129E5-5D87-E040-B427-390491B705D7}" type="parTrans" cxnId="{57F93C5B-80E6-4D44-AFD3-AF09D699E214}">
      <dgm:prSet/>
      <dgm:spPr/>
      <dgm:t>
        <a:bodyPr/>
        <a:lstStyle/>
        <a:p>
          <a:endParaRPr lang="es-MX"/>
        </a:p>
      </dgm:t>
    </dgm:pt>
    <dgm:pt modelId="{F98AF71D-4B23-A248-8599-4A75DEE2ECDA}" type="sibTrans" cxnId="{57F93C5B-80E6-4D44-AFD3-AF09D699E214}">
      <dgm:prSet/>
      <dgm:spPr/>
      <dgm:t>
        <a:bodyPr/>
        <a:lstStyle/>
        <a:p>
          <a:endParaRPr lang="es-MX"/>
        </a:p>
      </dgm:t>
    </dgm:pt>
    <dgm:pt modelId="{21C73B09-5EE9-044A-BD18-50D8F21C5896}">
      <dgm:prSet phldrT="[Texto]" custT="1"/>
      <dgm:spPr>
        <a:solidFill>
          <a:srgbClr val="DEC9A2"/>
        </a:solidFill>
      </dgm:spPr>
      <dgm:t>
        <a:bodyPr/>
        <a:lstStyle/>
        <a:p>
          <a:r>
            <a:rPr lang="es-MX" sz="1900" dirty="0">
              <a:solidFill>
                <a:srgbClr val="6E152E"/>
              </a:solidFill>
            </a:rPr>
            <a:t>Continuo</a:t>
          </a:r>
        </a:p>
      </dgm:t>
    </dgm:pt>
    <dgm:pt modelId="{23A0B308-A4AF-4A40-B24D-62F3B9424FDB}" type="parTrans" cxnId="{E338EFC6-885D-4C4E-9C38-5073F2E84BBB}">
      <dgm:prSet/>
      <dgm:spPr/>
      <dgm:t>
        <a:bodyPr/>
        <a:lstStyle/>
        <a:p>
          <a:endParaRPr lang="es-MX"/>
        </a:p>
      </dgm:t>
    </dgm:pt>
    <dgm:pt modelId="{2D900112-B6FF-8F4C-BCAB-AFD1F7399AD5}" type="sibTrans" cxnId="{E338EFC6-885D-4C4E-9C38-5073F2E84BBB}">
      <dgm:prSet/>
      <dgm:spPr/>
      <dgm:t>
        <a:bodyPr/>
        <a:lstStyle/>
        <a:p>
          <a:endParaRPr lang="es-MX"/>
        </a:p>
      </dgm:t>
    </dgm:pt>
    <dgm:pt modelId="{9CEF69FE-09E1-BD42-B14F-60D3A5A57B1B}">
      <dgm:prSet phldrT="[Texto]" custT="1"/>
      <dgm:spPr>
        <a:solidFill>
          <a:srgbClr val="DEC9A2"/>
        </a:solidFill>
      </dgm:spPr>
      <dgm:t>
        <a:bodyPr/>
        <a:lstStyle/>
        <a:p>
          <a:r>
            <a:rPr lang="es-MX" sz="1900">
              <a:solidFill>
                <a:srgbClr val="6E152E"/>
              </a:solidFill>
            </a:rPr>
            <a:t>Dinámico</a:t>
          </a:r>
          <a:endParaRPr lang="es-MX" sz="1900" dirty="0">
            <a:solidFill>
              <a:srgbClr val="6E152E"/>
            </a:solidFill>
          </a:endParaRPr>
        </a:p>
      </dgm:t>
    </dgm:pt>
    <dgm:pt modelId="{F193F530-4929-9540-87DF-1ABACEEB299A}" type="parTrans" cxnId="{0C3E70A7-C984-3C43-BC93-AD7296B30ADA}">
      <dgm:prSet/>
      <dgm:spPr/>
      <dgm:t>
        <a:bodyPr/>
        <a:lstStyle/>
        <a:p>
          <a:endParaRPr lang="es-MX"/>
        </a:p>
      </dgm:t>
    </dgm:pt>
    <dgm:pt modelId="{326296E2-FEC9-DD43-947F-5DC0E9781086}" type="sibTrans" cxnId="{0C3E70A7-C984-3C43-BC93-AD7296B30ADA}">
      <dgm:prSet/>
      <dgm:spPr/>
      <dgm:t>
        <a:bodyPr/>
        <a:lstStyle/>
        <a:p>
          <a:endParaRPr lang="es-MX"/>
        </a:p>
      </dgm:t>
    </dgm:pt>
    <dgm:pt modelId="{7F289DE5-71E5-B048-B9DE-77F0F56EC316}">
      <dgm:prSet phldrT="[Texto]" custT="1"/>
      <dgm:spPr>
        <a:solidFill>
          <a:srgbClr val="DEC9A2"/>
        </a:solidFill>
      </dgm:spPr>
      <dgm:t>
        <a:bodyPr/>
        <a:lstStyle/>
        <a:p>
          <a:r>
            <a:rPr lang="es-MX" sz="1800" dirty="0">
              <a:solidFill>
                <a:srgbClr val="6E152E"/>
              </a:solidFill>
            </a:rPr>
            <a:t>Partipativo</a:t>
          </a:r>
        </a:p>
      </dgm:t>
    </dgm:pt>
    <dgm:pt modelId="{4ED04708-DB0B-924E-9F0C-E82FF5031F39}" type="parTrans" cxnId="{584B2772-DC7F-4D49-A836-192F3C6E5474}">
      <dgm:prSet/>
      <dgm:spPr/>
      <dgm:t>
        <a:bodyPr/>
        <a:lstStyle/>
        <a:p>
          <a:endParaRPr lang="es-MX"/>
        </a:p>
      </dgm:t>
    </dgm:pt>
    <dgm:pt modelId="{395C8F52-4312-BD47-9743-97CBF669AA06}" type="sibTrans" cxnId="{584B2772-DC7F-4D49-A836-192F3C6E5474}">
      <dgm:prSet/>
      <dgm:spPr/>
      <dgm:t>
        <a:bodyPr/>
        <a:lstStyle/>
        <a:p>
          <a:endParaRPr lang="es-MX"/>
        </a:p>
      </dgm:t>
    </dgm:pt>
    <dgm:pt modelId="{D63094A1-A9F3-C84B-B480-B8E8AB35ACA8}">
      <dgm:prSet phldrT="[Texto]" custT="1"/>
      <dgm:spPr>
        <a:solidFill>
          <a:srgbClr val="DEC9A2"/>
        </a:solidFill>
      </dgm:spPr>
      <dgm:t>
        <a:bodyPr/>
        <a:lstStyle/>
        <a:p>
          <a:r>
            <a:rPr lang="es-MX" sz="1900">
              <a:solidFill>
                <a:srgbClr val="6E152E"/>
              </a:solidFill>
            </a:rPr>
            <a:t>Reflexivo</a:t>
          </a:r>
          <a:endParaRPr lang="es-MX" sz="1900" dirty="0">
            <a:solidFill>
              <a:srgbClr val="6E152E"/>
            </a:solidFill>
          </a:endParaRPr>
        </a:p>
      </dgm:t>
    </dgm:pt>
    <dgm:pt modelId="{5E5F71BF-087C-7047-A816-9764E256AB12}" type="parTrans" cxnId="{E4C49523-9309-7F44-9CAA-E42ACAA3F99E}">
      <dgm:prSet/>
      <dgm:spPr/>
      <dgm:t>
        <a:bodyPr/>
        <a:lstStyle/>
        <a:p>
          <a:endParaRPr lang="es-MX"/>
        </a:p>
      </dgm:t>
    </dgm:pt>
    <dgm:pt modelId="{7A3D05DF-F6D1-E747-B13D-6E740BFB6C08}" type="sibTrans" cxnId="{E4C49523-9309-7F44-9CAA-E42ACAA3F99E}">
      <dgm:prSet/>
      <dgm:spPr/>
      <dgm:t>
        <a:bodyPr/>
        <a:lstStyle/>
        <a:p>
          <a:endParaRPr lang="es-MX"/>
        </a:p>
      </dgm:t>
    </dgm:pt>
    <dgm:pt modelId="{B569BD91-7C5E-0C46-A1F7-FACDB1CE1413}" type="pres">
      <dgm:prSet presAssocID="{CA746573-AC6F-3A47-8218-AF08DF51D0C7}" presName="cycle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55B8E67-DBF5-9A41-AFC4-E897F8C74348}" type="pres">
      <dgm:prSet presAssocID="{D6419508-E718-AE42-A5F0-CFDB82FF0A75}" presName="centerShape" presStyleLbl="node0" presStyleIdx="0" presStyleCnt="1"/>
      <dgm:spPr/>
    </dgm:pt>
    <dgm:pt modelId="{FD0CECD3-DAEA-5C44-BEED-6E8483B9D09A}" type="pres">
      <dgm:prSet presAssocID="{23A0B308-A4AF-4A40-B24D-62F3B9424FDB}" presName="Name9" presStyleLbl="parChTrans1D2" presStyleIdx="0" presStyleCnt="4"/>
      <dgm:spPr/>
    </dgm:pt>
    <dgm:pt modelId="{B5E707AD-848F-5A44-84C7-15E046DEAF33}" type="pres">
      <dgm:prSet presAssocID="{23A0B308-A4AF-4A40-B24D-62F3B9424FDB}" presName="connTx" presStyleLbl="parChTrans1D2" presStyleIdx="0" presStyleCnt="4"/>
      <dgm:spPr/>
    </dgm:pt>
    <dgm:pt modelId="{70204A85-2FF0-424D-8AAC-46B3C7BC983C}" type="pres">
      <dgm:prSet presAssocID="{21C73B09-5EE9-044A-BD18-50D8F21C5896}" presName="node" presStyleLbl="node1" presStyleIdx="0" presStyleCnt="4">
        <dgm:presLayoutVars>
          <dgm:bulletEnabled val="1"/>
        </dgm:presLayoutVars>
      </dgm:prSet>
      <dgm:spPr/>
    </dgm:pt>
    <dgm:pt modelId="{2F59E3F6-4000-964D-91D1-004DC8B7E03A}" type="pres">
      <dgm:prSet presAssocID="{F193F530-4929-9540-87DF-1ABACEEB299A}" presName="Name9" presStyleLbl="parChTrans1D2" presStyleIdx="1" presStyleCnt="4"/>
      <dgm:spPr/>
    </dgm:pt>
    <dgm:pt modelId="{CFDB291B-212A-B643-BF31-E83AB92ACBF2}" type="pres">
      <dgm:prSet presAssocID="{F193F530-4929-9540-87DF-1ABACEEB299A}" presName="connTx" presStyleLbl="parChTrans1D2" presStyleIdx="1" presStyleCnt="4"/>
      <dgm:spPr/>
    </dgm:pt>
    <dgm:pt modelId="{1A5910A7-BC3E-DE41-B5EB-4148476AFC8D}" type="pres">
      <dgm:prSet presAssocID="{9CEF69FE-09E1-BD42-B14F-60D3A5A57B1B}" presName="node" presStyleLbl="node1" presStyleIdx="1" presStyleCnt="4">
        <dgm:presLayoutVars>
          <dgm:bulletEnabled val="1"/>
        </dgm:presLayoutVars>
      </dgm:prSet>
      <dgm:spPr/>
    </dgm:pt>
    <dgm:pt modelId="{13F5A552-E85A-F943-B851-24BB2FDE404D}" type="pres">
      <dgm:prSet presAssocID="{4ED04708-DB0B-924E-9F0C-E82FF5031F39}" presName="Name9" presStyleLbl="parChTrans1D2" presStyleIdx="2" presStyleCnt="4"/>
      <dgm:spPr/>
    </dgm:pt>
    <dgm:pt modelId="{8431C0F4-19FB-A341-8351-EDD849A4420A}" type="pres">
      <dgm:prSet presAssocID="{4ED04708-DB0B-924E-9F0C-E82FF5031F39}" presName="connTx" presStyleLbl="parChTrans1D2" presStyleIdx="2" presStyleCnt="4"/>
      <dgm:spPr/>
    </dgm:pt>
    <dgm:pt modelId="{DBB7FE68-5FAB-7348-B679-206B6EBA3826}" type="pres">
      <dgm:prSet presAssocID="{7F289DE5-71E5-B048-B9DE-77F0F56EC316}" presName="node" presStyleLbl="node1" presStyleIdx="2" presStyleCnt="4">
        <dgm:presLayoutVars>
          <dgm:bulletEnabled val="1"/>
        </dgm:presLayoutVars>
      </dgm:prSet>
      <dgm:spPr/>
    </dgm:pt>
    <dgm:pt modelId="{85D203C0-D4AF-0C43-96C5-11013601D963}" type="pres">
      <dgm:prSet presAssocID="{5E5F71BF-087C-7047-A816-9764E256AB12}" presName="Name9" presStyleLbl="parChTrans1D2" presStyleIdx="3" presStyleCnt="4"/>
      <dgm:spPr/>
    </dgm:pt>
    <dgm:pt modelId="{8A536185-591C-EB4D-B7AA-1363C1728545}" type="pres">
      <dgm:prSet presAssocID="{5E5F71BF-087C-7047-A816-9764E256AB12}" presName="connTx" presStyleLbl="parChTrans1D2" presStyleIdx="3" presStyleCnt="4"/>
      <dgm:spPr/>
    </dgm:pt>
    <dgm:pt modelId="{CC64A0C0-CD36-BB46-87A5-A8AB971A71C9}" type="pres">
      <dgm:prSet presAssocID="{D63094A1-A9F3-C84B-B480-B8E8AB35ACA8}" presName="node" presStyleLbl="node1" presStyleIdx="3" presStyleCnt="4">
        <dgm:presLayoutVars>
          <dgm:bulletEnabled val="1"/>
        </dgm:presLayoutVars>
      </dgm:prSet>
      <dgm:spPr/>
    </dgm:pt>
  </dgm:ptLst>
  <dgm:cxnLst>
    <dgm:cxn modelId="{D35CA700-A7FC-8A45-B0F2-7EDD85CD4A4F}" type="presOf" srcId="{4ED04708-DB0B-924E-9F0C-E82FF5031F39}" destId="{8431C0F4-19FB-A341-8351-EDD849A4420A}" srcOrd="1" destOrd="0" presId="urn:microsoft.com/office/officeart/2005/8/layout/radial1"/>
    <dgm:cxn modelId="{DAC16218-9068-9044-B57A-6FB94D070554}" type="presOf" srcId="{9CEF69FE-09E1-BD42-B14F-60D3A5A57B1B}" destId="{1A5910A7-BC3E-DE41-B5EB-4148476AFC8D}" srcOrd="0" destOrd="0" presId="urn:microsoft.com/office/officeart/2005/8/layout/radial1"/>
    <dgm:cxn modelId="{E4C49523-9309-7F44-9CAA-E42ACAA3F99E}" srcId="{D6419508-E718-AE42-A5F0-CFDB82FF0A75}" destId="{D63094A1-A9F3-C84B-B480-B8E8AB35ACA8}" srcOrd="3" destOrd="0" parTransId="{5E5F71BF-087C-7047-A816-9764E256AB12}" sibTransId="{7A3D05DF-F6D1-E747-B13D-6E740BFB6C08}"/>
    <dgm:cxn modelId="{EC80982D-E449-904C-B475-00E361A0FC31}" type="presOf" srcId="{F193F530-4929-9540-87DF-1ABACEEB299A}" destId="{CFDB291B-212A-B643-BF31-E83AB92ACBF2}" srcOrd="1" destOrd="0" presId="urn:microsoft.com/office/officeart/2005/8/layout/radial1"/>
    <dgm:cxn modelId="{57F93C5B-80E6-4D44-AFD3-AF09D699E214}" srcId="{CA746573-AC6F-3A47-8218-AF08DF51D0C7}" destId="{D6419508-E718-AE42-A5F0-CFDB82FF0A75}" srcOrd="0" destOrd="0" parTransId="{B04129E5-5D87-E040-B427-390491B705D7}" sibTransId="{F98AF71D-4B23-A248-8599-4A75DEE2ECDA}"/>
    <dgm:cxn modelId="{A9162C5F-7A3C-C94D-ABAB-1845BF4E8FAB}" type="presOf" srcId="{21C73B09-5EE9-044A-BD18-50D8F21C5896}" destId="{70204A85-2FF0-424D-8AAC-46B3C7BC983C}" srcOrd="0" destOrd="0" presId="urn:microsoft.com/office/officeart/2005/8/layout/radial1"/>
    <dgm:cxn modelId="{51AFF84C-245B-E544-A6CD-0587631EDB8B}" type="presOf" srcId="{D6419508-E718-AE42-A5F0-CFDB82FF0A75}" destId="{855B8E67-DBF5-9A41-AFC4-E897F8C74348}" srcOrd="0" destOrd="0" presId="urn:microsoft.com/office/officeart/2005/8/layout/radial1"/>
    <dgm:cxn modelId="{584B2772-DC7F-4D49-A836-192F3C6E5474}" srcId="{D6419508-E718-AE42-A5F0-CFDB82FF0A75}" destId="{7F289DE5-71E5-B048-B9DE-77F0F56EC316}" srcOrd="2" destOrd="0" parTransId="{4ED04708-DB0B-924E-9F0C-E82FF5031F39}" sibTransId="{395C8F52-4312-BD47-9743-97CBF669AA06}"/>
    <dgm:cxn modelId="{4F70D056-BF42-2A42-8ECA-C61153AB1862}" type="presOf" srcId="{5E5F71BF-087C-7047-A816-9764E256AB12}" destId="{8A536185-591C-EB4D-B7AA-1363C1728545}" srcOrd="1" destOrd="0" presId="urn:microsoft.com/office/officeart/2005/8/layout/radial1"/>
    <dgm:cxn modelId="{5475C179-480D-5941-9875-D4AC4308B046}" type="presOf" srcId="{D63094A1-A9F3-C84B-B480-B8E8AB35ACA8}" destId="{CC64A0C0-CD36-BB46-87A5-A8AB971A71C9}" srcOrd="0" destOrd="0" presId="urn:microsoft.com/office/officeart/2005/8/layout/radial1"/>
    <dgm:cxn modelId="{50502681-0C41-5045-BCC5-60BB8068895F}" type="presOf" srcId="{23A0B308-A4AF-4A40-B24D-62F3B9424FDB}" destId="{B5E707AD-848F-5A44-84C7-15E046DEAF33}" srcOrd="1" destOrd="0" presId="urn:microsoft.com/office/officeart/2005/8/layout/radial1"/>
    <dgm:cxn modelId="{17159E83-1B73-9F4F-8605-E7A7DA22E206}" type="presOf" srcId="{5E5F71BF-087C-7047-A816-9764E256AB12}" destId="{85D203C0-D4AF-0C43-96C5-11013601D963}" srcOrd="0" destOrd="0" presId="urn:microsoft.com/office/officeart/2005/8/layout/radial1"/>
    <dgm:cxn modelId="{5BC5028D-FD96-9F46-B1C6-198973FE4564}" type="presOf" srcId="{4ED04708-DB0B-924E-9F0C-E82FF5031F39}" destId="{13F5A552-E85A-F943-B851-24BB2FDE404D}" srcOrd="0" destOrd="0" presId="urn:microsoft.com/office/officeart/2005/8/layout/radial1"/>
    <dgm:cxn modelId="{9619A794-394C-F94C-9E28-3F7C022BDF37}" type="presOf" srcId="{F193F530-4929-9540-87DF-1ABACEEB299A}" destId="{2F59E3F6-4000-964D-91D1-004DC8B7E03A}" srcOrd="0" destOrd="0" presId="urn:microsoft.com/office/officeart/2005/8/layout/radial1"/>
    <dgm:cxn modelId="{0C3E70A7-C984-3C43-BC93-AD7296B30ADA}" srcId="{D6419508-E718-AE42-A5F0-CFDB82FF0A75}" destId="{9CEF69FE-09E1-BD42-B14F-60D3A5A57B1B}" srcOrd="1" destOrd="0" parTransId="{F193F530-4929-9540-87DF-1ABACEEB299A}" sibTransId="{326296E2-FEC9-DD43-947F-5DC0E9781086}"/>
    <dgm:cxn modelId="{FC7A75B5-086F-AD4B-9C1B-F2E88BAB137B}" type="presOf" srcId="{7F289DE5-71E5-B048-B9DE-77F0F56EC316}" destId="{DBB7FE68-5FAB-7348-B679-206B6EBA3826}" srcOrd="0" destOrd="0" presId="urn:microsoft.com/office/officeart/2005/8/layout/radial1"/>
    <dgm:cxn modelId="{E338EFC6-885D-4C4E-9C38-5073F2E84BBB}" srcId="{D6419508-E718-AE42-A5F0-CFDB82FF0A75}" destId="{21C73B09-5EE9-044A-BD18-50D8F21C5896}" srcOrd="0" destOrd="0" parTransId="{23A0B308-A4AF-4A40-B24D-62F3B9424FDB}" sibTransId="{2D900112-B6FF-8F4C-BCAB-AFD1F7399AD5}"/>
    <dgm:cxn modelId="{B51BD9CB-C490-DC4C-9851-D38D0D6BA0D7}" type="presOf" srcId="{23A0B308-A4AF-4A40-B24D-62F3B9424FDB}" destId="{FD0CECD3-DAEA-5C44-BEED-6E8483B9D09A}" srcOrd="0" destOrd="0" presId="urn:microsoft.com/office/officeart/2005/8/layout/radial1"/>
    <dgm:cxn modelId="{E1AF33D9-9A49-E441-B004-104FA6415BCB}" type="presOf" srcId="{CA746573-AC6F-3A47-8218-AF08DF51D0C7}" destId="{B569BD91-7C5E-0C46-A1F7-FACDB1CE1413}" srcOrd="0" destOrd="0" presId="urn:microsoft.com/office/officeart/2005/8/layout/radial1"/>
    <dgm:cxn modelId="{F5788F41-8DA0-B942-B9E2-CF9810685467}" type="presParOf" srcId="{B569BD91-7C5E-0C46-A1F7-FACDB1CE1413}" destId="{855B8E67-DBF5-9A41-AFC4-E897F8C74348}" srcOrd="0" destOrd="0" presId="urn:microsoft.com/office/officeart/2005/8/layout/radial1"/>
    <dgm:cxn modelId="{83D62F49-6AF1-6346-BF6D-7377E034CA7E}" type="presParOf" srcId="{B569BD91-7C5E-0C46-A1F7-FACDB1CE1413}" destId="{FD0CECD3-DAEA-5C44-BEED-6E8483B9D09A}" srcOrd="1" destOrd="0" presId="urn:microsoft.com/office/officeart/2005/8/layout/radial1"/>
    <dgm:cxn modelId="{A591A04F-EB94-2046-9150-235D6E1CCC7D}" type="presParOf" srcId="{FD0CECD3-DAEA-5C44-BEED-6E8483B9D09A}" destId="{B5E707AD-848F-5A44-84C7-15E046DEAF33}" srcOrd="0" destOrd="0" presId="urn:microsoft.com/office/officeart/2005/8/layout/radial1"/>
    <dgm:cxn modelId="{E6AB1776-0DD9-B743-903E-8BAA99DB3C58}" type="presParOf" srcId="{B569BD91-7C5E-0C46-A1F7-FACDB1CE1413}" destId="{70204A85-2FF0-424D-8AAC-46B3C7BC983C}" srcOrd="2" destOrd="0" presId="urn:microsoft.com/office/officeart/2005/8/layout/radial1"/>
    <dgm:cxn modelId="{3367EEC6-26DE-ED46-8192-678F7B17DC32}" type="presParOf" srcId="{B569BD91-7C5E-0C46-A1F7-FACDB1CE1413}" destId="{2F59E3F6-4000-964D-91D1-004DC8B7E03A}" srcOrd="3" destOrd="0" presId="urn:microsoft.com/office/officeart/2005/8/layout/radial1"/>
    <dgm:cxn modelId="{4C84FD66-6C92-6D43-97AF-C20EEEC19BC3}" type="presParOf" srcId="{2F59E3F6-4000-964D-91D1-004DC8B7E03A}" destId="{CFDB291B-212A-B643-BF31-E83AB92ACBF2}" srcOrd="0" destOrd="0" presId="urn:microsoft.com/office/officeart/2005/8/layout/radial1"/>
    <dgm:cxn modelId="{0B119D19-FD16-3E40-8086-93A4D5C9FCBD}" type="presParOf" srcId="{B569BD91-7C5E-0C46-A1F7-FACDB1CE1413}" destId="{1A5910A7-BC3E-DE41-B5EB-4148476AFC8D}" srcOrd="4" destOrd="0" presId="urn:microsoft.com/office/officeart/2005/8/layout/radial1"/>
    <dgm:cxn modelId="{0AEA3B84-E4BA-0344-B437-16FBCB11126F}" type="presParOf" srcId="{B569BD91-7C5E-0C46-A1F7-FACDB1CE1413}" destId="{13F5A552-E85A-F943-B851-24BB2FDE404D}" srcOrd="5" destOrd="0" presId="urn:microsoft.com/office/officeart/2005/8/layout/radial1"/>
    <dgm:cxn modelId="{DB7F8009-1184-4740-9EE1-53FB8EF40FF0}" type="presParOf" srcId="{13F5A552-E85A-F943-B851-24BB2FDE404D}" destId="{8431C0F4-19FB-A341-8351-EDD849A4420A}" srcOrd="0" destOrd="0" presId="urn:microsoft.com/office/officeart/2005/8/layout/radial1"/>
    <dgm:cxn modelId="{25E63764-DE76-DC47-9374-FE61525AB73A}" type="presParOf" srcId="{B569BD91-7C5E-0C46-A1F7-FACDB1CE1413}" destId="{DBB7FE68-5FAB-7348-B679-206B6EBA3826}" srcOrd="6" destOrd="0" presId="urn:microsoft.com/office/officeart/2005/8/layout/radial1"/>
    <dgm:cxn modelId="{DDD68738-F725-F349-97C1-4495AD54D172}" type="presParOf" srcId="{B569BD91-7C5E-0C46-A1F7-FACDB1CE1413}" destId="{85D203C0-D4AF-0C43-96C5-11013601D963}" srcOrd="7" destOrd="0" presId="urn:microsoft.com/office/officeart/2005/8/layout/radial1"/>
    <dgm:cxn modelId="{1FAA76D8-83C1-FE4C-8E36-D0687B5C76DD}" type="presParOf" srcId="{85D203C0-D4AF-0C43-96C5-11013601D963}" destId="{8A536185-591C-EB4D-B7AA-1363C1728545}" srcOrd="0" destOrd="0" presId="urn:microsoft.com/office/officeart/2005/8/layout/radial1"/>
    <dgm:cxn modelId="{64C80134-0BD7-5940-9F55-4D1F77532486}" type="presParOf" srcId="{B569BD91-7C5E-0C46-A1F7-FACDB1CE1413}" destId="{CC64A0C0-CD36-BB46-87A5-A8AB971A71C9}" srcOrd="8" destOrd="0" presId="urn:microsoft.com/office/officeart/2005/8/layout/radial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E2A0AB-BF83-854B-ACBA-2ED130761C87}" type="doc">
      <dgm:prSet loTypeId="urn:microsoft.com/office/officeart/2005/8/layout/vList5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ABDCA0C4-E540-EC40-AAFC-83C212ED6473}">
      <dgm:prSet phldrT="[Texto]" custT="1"/>
      <dgm:spPr>
        <a:solidFill>
          <a:srgbClr val="00B050"/>
        </a:solidFill>
        <a:ln>
          <a:noFill/>
        </a:ln>
      </dgm:spPr>
      <dgm:t>
        <a:bodyPr/>
        <a:lstStyle/>
        <a:p>
          <a:r>
            <a:rPr lang="es-MX" sz="3200" b="1" dirty="0">
              <a:solidFill>
                <a:schemeClr val="tx1"/>
              </a:solidFill>
              <a:latin typeface="Montserrat" panose="02000505000000020004" pitchFamily="2" charset="77"/>
            </a:rPr>
            <a:t>4</a:t>
          </a:r>
        </a:p>
      </dgm:t>
    </dgm:pt>
    <dgm:pt modelId="{58D011FA-6998-F447-ABE9-0DDD129D7AFF}" type="parTrans" cxnId="{64BFFE5A-D8F9-2149-B620-0F81D3772770}">
      <dgm:prSet/>
      <dgm:spPr/>
      <dgm:t>
        <a:bodyPr/>
        <a:lstStyle/>
        <a:p>
          <a:endParaRPr lang="es-MX" sz="3200"/>
        </a:p>
      </dgm:t>
    </dgm:pt>
    <dgm:pt modelId="{39C37457-8ED5-3F4B-9043-17914DA53F38}" type="sibTrans" cxnId="{64BFFE5A-D8F9-2149-B620-0F81D3772770}">
      <dgm:prSet/>
      <dgm:spPr/>
      <dgm:t>
        <a:bodyPr/>
        <a:lstStyle/>
        <a:p>
          <a:endParaRPr lang="es-MX" sz="3200"/>
        </a:p>
      </dgm:t>
    </dgm:pt>
    <dgm:pt modelId="{7DC1195D-8B03-B847-85FD-ADD26203BCF8}">
      <dgm:prSet phldrT="[Texto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s-MX" sz="3000" dirty="0">
              <a:solidFill>
                <a:srgbClr val="621332"/>
              </a:solidFill>
              <a:latin typeface="Montserrat" panose="02000505000000020004" pitchFamily="2" charset="77"/>
            </a:rPr>
            <a:t>FORTALEZAS</a:t>
          </a:r>
        </a:p>
      </dgm:t>
    </dgm:pt>
    <dgm:pt modelId="{83B3B9E3-CEDD-074F-AD9F-55922ED8BB73}" type="parTrans" cxnId="{93859A76-0B32-F146-9D43-38C66E19F3D0}">
      <dgm:prSet/>
      <dgm:spPr/>
      <dgm:t>
        <a:bodyPr/>
        <a:lstStyle/>
        <a:p>
          <a:endParaRPr lang="es-MX" sz="3200"/>
        </a:p>
      </dgm:t>
    </dgm:pt>
    <dgm:pt modelId="{816ABD5E-40D5-5A48-86B4-875FDF9AA917}" type="sibTrans" cxnId="{93859A76-0B32-F146-9D43-38C66E19F3D0}">
      <dgm:prSet/>
      <dgm:spPr/>
      <dgm:t>
        <a:bodyPr/>
        <a:lstStyle/>
        <a:p>
          <a:endParaRPr lang="es-MX" sz="3200"/>
        </a:p>
      </dgm:t>
    </dgm:pt>
    <dgm:pt modelId="{DA0C8E7B-D7D8-814C-83C0-41F101E7A53B}">
      <dgm:prSet phldrT="[Texto]" custT="1"/>
      <dgm:spPr>
        <a:solidFill>
          <a:srgbClr val="FFFF00"/>
        </a:solidFill>
        <a:ln>
          <a:noFill/>
        </a:ln>
      </dgm:spPr>
      <dgm:t>
        <a:bodyPr/>
        <a:lstStyle/>
        <a:p>
          <a:r>
            <a:rPr lang="es-MX" sz="3200" b="1" dirty="0">
              <a:solidFill>
                <a:schemeClr val="tx1"/>
              </a:solidFill>
              <a:latin typeface="Montserrat" panose="02000505000000020004" pitchFamily="2" charset="77"/>
            </a:rPr>
            <a:t>3</a:t>
          </a:r>
        </a:p>
      </dgm:t>
    </dgm:pt>
    <dgm:pt modelId="{EEAC944E-6ED0-F243-A796-CBD313BAFE19}" type="parTrans" cxnId="{D20F3D1B-08BD-CD49-8C35-127B7DD03227}">
      <dgm:prSet/>
      <dgm:spPr/>
      <dgm:t>
        <a:bodyPr/>
        <a:lstStyle/>
        <a:p>
          <a:endParaRPr lang="es-MX" sz="3200"/>
        </a:p>
      </dgm:t>
    </dgm:pt>
    <dgm:pt modelId="{6C853D3A-A606-154C-B73F-713C05AE8B3D}" type="sibTrans" cxnId="{D20F3D1B-08BD-CD49-8C35-127B7DD03227}">
      <dgm:prSet/>
      <dgm:spPr/>
      <dgm:t>
        <a:bodyPr/>
        <a:lstStyle/>
        <a:p>
          <a:endParaRPr lang="es-MX" sz="3200"/>
        </a:p>
      </dgm:t>
    </dgm:pt>
    <dgm:pt modelId="{997F67EC-40BF-3247-A76A-F7BCAD90F5D6}">
      <dgm:prSet phldrT="[Texto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s-MX" sz="3000" dirty="0">
              <a:solidFill>
                <a:srgbClr val="621332"/>
              </a:solidFill>
              <a:latin typeface="Montserrat" panose="02000505000000020004" pitchFamily="2" charset="77"/>
            </a:rPr>
            <a:t>ÁREAS DE OPORTUNIDAD</a:t>
          </a:r>
        </a:p>
      </dgm:t>
    </dgm:pt>
    <dgm:pt modelId="{83BA42C9-0FD1-2D47-8E07-CA510FE09EDC}" type="parTrans" cxnId="{F1C8839E-23B7-CD4B-AFA7-F004FF7DBF3A}">
      <dgm:prSet/>
      <dgm:spPr/>
      <dgm:t>
        <a:bodyPr/>
        <a:lstStyle/>
        <a:p>
          <a:endParaRPr lang="es-MX" sz="3200"/>
        </a:p>
      </dgm:t>
    </dgm:pt>
    <dgm:pt modelId="{C2E7C0B7-8083-AE4F-BEDD-BACC299D5788}" type="sibTrans" cxnId="{F1C8839E-23B7-CD4B-AFA7-F004FF7DBF3A}">
      <dgm:prSet/>
      <dgm:spPr/>
      <dgm:t>
        <a:bodyPr/>
        <a:lstStyle/>
        <a:p>
          <a:endParaRPr lang="es-MX" sz="3200"/>
        </a:p>
      </dgm:t>
    </dgm:pt>
    <dgm:pt modelId="{867D54F2-296F-4C45-9AE8-6ABA83A83884}">
      <dgm:prSet phldrT="[Texto]" custT="1"/>
      <dgm:spPr>
        <a:solidFill>
          <a:srgbClr val="FFC000"/>
        </a:solidFill>
        <a:ln>
          <a:noFill/>
        </a:ln>
      </dgm:spPr>
      <dgm:t>
        <a:bodyPr/>
        <a:lstStyle/>
        <a:p>
          <a:r>
            <a:rPr lang="es-MX" sz="3200" b="1" dirty="0">
              <a:solidFill>
                <a:schemeClr val="tx1"/>
              </a:solidFill>
              <a:latin typeface="Montserrat" panose="02000505000000020004" pitchFamily="2" charset="77"/>
            </a:rPr>
            <a:t>2</a:t>
          </a:r>
        </a:p>
      </dgm:t>
    </dgm:pt>
    <dgm:pt modelId="{AE1EFA20-3F01-154F-8B7A-B34F84296315}" type="parTrans" cxnId="{B8BB897A-1A39-184A-8B1B-8319C25F744D}">
      <dgm:prSet/>
      <dgm:spPr/>
      <dgm:t>
        <a:bodyPr/>
        <a:lstStyle/>
        <a:p>
          <a:endParaRPr lang="es-MX" sz="3200"/>
        </a:p>
      </dgm:t>
    </dgm:pt>
    <dgm:pt modelId="{2499C708-7269-6643-8C6B-B0963C8F93A3}" type="sibTrans" cxnId="{B8BB897A-1A39-184A-8B1B-8319C25F744D}">
      <dgm:prSet/>
      <dgm:spPr/>
      <dgm:t>
        <a:bodyPr/>
        <a:lstStyle/>
        <a:p>
          <a:endParaRPr lang="es-MX" sz="3200"/>
        </a:p>
      </dgm:t>
    </dgm:pt>
    <dgm:pt modelId="{7D1E3673-CB9D-BB43-B1EC-8791F1846C0A}">
      <dgm:prSet phldrT="[Texto]"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s-MX" sz="3000" dirty="0">
              <a:solidFill>
                <a:srgbClr val="621332"/>
              </a:solidFill>
              <a:latin typeface="Montserrat" panose="02000505000000020004" pitchFamily="2" charset="77"/>
            </a:rPr>
            <a:t>DEBILIDADES</a:t>
          </a:r>
        </a:p>
      </dgm:t>
    </dgm:pt>
    <dgm:pt modelId="{DDB9485A-C475-134E-BD7D-15AC53766006}" type="parTrans" cxnId="{34FE75D4-3049-8E4E-88E7-DBA658284905}">
      <dgm:prSet/>
      <dgm:spPr/>
      <dgm:t>
        <a:bodyPr/>
        <a:lstStyle/>
        <a:p>
          <a:endParaRPr lang="es-MX" sz="3200"/>
        </a:p>
      </dgm:t>
    </dgm:pt>
    <dgm:pt modelId="{E588322A-BDC8-814E-A3FE-3F9156BE7512}" type="sibTrans" cxnId="{34FE75D4-3049-8E4E-88E7-DBA658284905}">
      <dgm:prSet/>
      <dgm:spPr/>
      <dgm:t>
        <a:bodyPr/>
        <a:lstStyle/>
        <a:p>
          <a:endParaRPr lang="es-MX" sz="3200"/>
        </a:p>
      </dgm:t>
    </dgm:pt>
    <dgm:pt modelId="{564CC1D7-EDD9-D045-958D-28241E90B997}">
      <dgm:prSet custT="1"/>
      <dgm:spPr>
        <a:solidFill>
          <a:srgbClr val="FF0000"/>
        </a:solidFill>
        <a:ln>
          <a:noFill/>
        </a:ln>
      </dgm:spPr>
      <dgm:t>
        <a:bodyPr/>
        <a:lstStyle/>
        <a:p>
          <a:r>
            <a:rPr lang="es-MX" sz="3200" b="1" dirty="0">
              <a:solidFill>
                <a:schemeClr val="tx1"/>
              </a:solidFill>
              <a:latin typeface="Montserrat" panose="02000505000000020004" pitchFamily="2" charset="77"/>
            </a:rPr>
            <a:t>1</a:t>
          </a:r>
        </a:p>
      </dgm:t>
    </dgm:pt>
    <dgm:pt modelId="{6AD38155-2DF0-6D41-B8C3-CABCDBEE8E96}" type="parTrans" cxnId="{18EF4F9F-8DF9-B842-AFE2-631E30D45D30}">
      <dgm:prSet/>
      <dgm:spPr/>
      <dgm:t>
        <a:bodyPr/>
        <a:lstStyle/>
        <a:p>
          <a:endParaRPr lang="es-MX" sz="3200"/>
        </a:p>
      </dgm:t>
    </dgm:pt>
    <dgm:pt modelId="{712A3441-0FD1-7C42-ACC7-6DFDFD68D948}" type="sibTrans" cxnId="{18EF4F9F-8DF9-B842-AFE2-631E30D45D30}">
      <dgm:prSet/>
      <dgm:spPr/>
      <dgm:t>
        <a:bodyPr/>
        <a:lstStyle/>
        <a:p>
          <a:endParaRPr lang="es-MX" sz="3200"/>
        </a:p>
      </dgm:t>
    </dgm:pt>
    <dgm:pt modelId="{40E98BE1-DC8F-9248-93D8-B59890202441}">
      <dgm:prSet custT="1"/>
      <dgm:spPr>
        <a:solidFill>
          <a:schemeClr val="bg1">
            <a:lumMod val="85000"/>
            <a:alpha val="90000"/>
          </a:schemeClr>
        </a:solidFill>
        <a:ln>
          <a:noFill/>
        </a:ln>
      </dgm:spPr>
      <dgm:t>
        <a:bodyPr/>
        <a:lstStyle/>
        <a:p>
          <a:r>
            <a:rPr lang="es-MX" sz="3000" dirty="0">
              <a:solidFill>
                <a:srgbClr val="621332"/>
              </a:solidFill>
              <a:latin typeface="Montserrat" panose="02000505000000020004" pitchFamily="2" charset="77"/>
            </a:rPr>
            <a:t>AMENAZAS</a:t>
          </a:r>
        </a:p>
      </dgm:t>
    </dgm:pt>
    <dgm:pt modelId="{B413E148-ABF4-534A-B6D9-CF8DA86F53E9}" type="parTrans" cxnId="{735F1BC3-9203-E44B-8862-0F4A5768B7CE}">
      <dgm:prSet/>
      <dgm:spPr/>
      <dgm:t>
        <a:bodyPr/>
        <a:lstStyle/>
        <a:p>
          <a:endParaRPr lang="es-MX" sz="3200"/>
        </a:p>
      </dgm:t>
    </dgm:pt>
    <dgm:pt modelId="{94EBAF28-414B-8542-BB4F-35BADF3969A0}" type="sibTrans" cxnId="{735F1BC3-9203-E44B-8862-0F4A5768B7CE}">
      <dgm:prSet/>
      <dgm:spPr/>
      <dgm:t>
        <a:bodyPr/>
        <a:lstStyle/>
        <a:p>
          <a:endParaRPr lang="es-MX" sz="3200"/>
        </a:p>
      </dgm:t>
    </dgm:pt>
    <dgm:pt modelId="{B22EBE21-FDF0-E443-AD84-212D67AE8DA6}" type="pres">
      <dgm:prSet presAssocID="{E5E2A0AB-BF83-854B-ACBA-2ED130761C87}" presName="Name0" presStyleCnt="0">
        <dgm:presLayoutVars>
          <dgm:dir/>
          <dgm:animLvl val="lvl"/>
          <dgm:resizeHandles val="exact"/>
        </dgm:presLayoutVars>
      </dgm:prSet>
      <dgm:spPr/>
    </dgm:pt>
    <dgm:pt modelId="{11E1AA61-0E28-2549-82F5-BDA2C4478D84}" type="pres">
      <dgm:prSet presAssocID="{ABDCA0C4-E540-EC40-AAFC-83C212ED6473}" presName="linNode" presStyleCnt="0"/>
      <dgm:spPr/>
    </dgm:pt>
    <dgm:pt modelId="{6BA848CC-FE41-344B-9772-070A992DFBED}" type="pres">
      <dgm:prSet presAssocID="{ABDCA0C4-E540-EC40-AAFC-83C212ED6473}" presName="parentText" presStyleLbl="node1" presStyleIdx="0" presStyleCnt="4" custScaleX="73545">
        <dgm:presLayoutVars>
          <dgm:chMax val="1"/>
          <dgm:bulletEnabled val="1"/>
        </dgm:presLayoutVars>
      </dgm:prSet>
      <dgm:spPr/>
    </dgm:pt>
    <dgm:pt modelId="{C04F5B0A-F55B-C64A-91A3-6B563FFF44EF}" type="pres">
      <dgm:prSet presAssocID="{ABDCA0C4-E540-EC40-AAFC-83C212ED6473}" presName="descendantText" presStyleLbl="alignAccFollowNode1" presStyleIdx="0" presStyleCnt="4">
        <dgm:presLayoutVars>
          <dgm:bulletEnabled val="1"/>
        </dgm:presLayoutVars>
      </dgm:prSet>
      <dgm:spPr/>
    </dgm:pt>
    <dgm:pt modelId="{8DC6A4E7-13F6-0D40-839E-43C99DB6DD95}" type="pres">
      <dgm:prSet presAssocID="{39C37457-8ED5-3F4B-9043-17914DA53F38}" presName="sp" presStyleCnt="0"/>
      <dgm:spPr/>
    </dgm:pt>
    <dgm:pt modelId="{D590FE17-E466-A345-B8E8-E9E79918188B}" type="pres">
      <dgm:prSet presAssocID="{DA0C8E7B-D7D8-814C-83C0-41F101E7A53B}" presName="linNode" presStyleCnt="0"/>
      <dgm:spPr/>
    </dgm:pt>
    <dgm:pt modelId="{434D13F3-FD55-1947-91C9-E0C903FDCF9B}" type="pres">
      <dgm:prSet presAssocID="{DA0C8E7B-D7D8-814C-83C0-41F101E7A53B}" presName="parentText" presStyleLbl="node1" presStyleIdx="1" presStyleCnt="4" custScaleX="73545">
        <dgm:presLayoutVars>
          <dgm:chMax val="1"/>
          <dgm:bulletEnabled val="1"/>
        </dgm:presLayoutVars>
      </dgm:prSet>
      <dgm:spPr/>
    </dgm:pt>
    <dgm:pt modelId="{2B4A6D23-FA17-0C45-B1D6-DE2279C94DEF}" type="pres">
      <dgm:prSet presAssocID="{DA0C8E7B-D7D8-814C-83C0-41F101E7A53B}" presName="descendantText" presStyleLbl="alignAccFollowNode1" presStyleIdx="1" presStyleCnt="4">
        <dgm:presLayoutVars>
          <dgm:bulletEnabled val="1"/>
        </dgm:presLayoutVars>
      </dgm:prSet>
      <dgm:spPr/>
    </dgm:pt>
    <dgm:pt modelId="{367B639B-09A3-9542-82C6-4273E9C70336}" type="pres">
      <dgm:prSet presAssocID="{6C853D3A-A606-154C-B73F-713C05AE8B3D}" presName="sp" presStyleCnt="0"/>
      <dgm:spPr/>
    </dgm:pt>
    <dgm:pt modelId="{14686D24-9B46-1646-A508-8973FC7B9B87}" type="pres">
      <dgm:prSet presAssocID="{867D54F2-296F-4C45-9AE8-6ABA83A83884}" presName="linNode" presStyleCnt="0"/>
      <dgm:spPr/>
    </dgm:pt>
    <dgm:pt modelId="{B2A5575C-4354-1A47-9AA4-FDA8100414BD}" type="pres">
      <dgm:prSet presAssocID="{867D54F2-296F-4C45-9AE8-6ABA83A83884}" presName="parentText" presStyleLbl="node1" presStyleIdx="2" presStyleCnt="4" custScaleX="73545">
        <dgm:presLayoutVars>
          <dgm:chMax val="1"/>
          <dgm:bulletEnabled val="1"/>
        </dgm:presLayoutVars>
      </dgm:prSet>
      <dgm:spPr/>
    </dgm:pt>
    <dgm:pt modelId="{9D357F49-FC96-BF48-8706-6548547963CC}" type="pres">
      <dgm:prSet presAssocID="{867D54F2-296F-4C45-9AE8-6ABA83A83884}" presName="descendantText" presStyleLbl="alignAccFollowNode1" presStyleIdx="2" presStyleCnt="4">
        <dgm:presLayoutVars>
          <dgm:bulletEnabled val="1"/>
        </dgm:presLayoutVars>
      </dgm:prSet>
      <dgm:spPr/>
    </dgm:pt>
    <dgm:pt modelId="{EA79AEEC-A5C8-1C47-B8BB-71E10FC4E59B}" type="pres">
      <dgm:prSet presAssocID="{2499C708-7269-6643-8C6B-B0963C8F93A3}" presName="sp" presStyleCnt="0"/>
      <dgm:spPr/>
    </dgm:pt>
    <dgm:pt modelId="{D92E0788-554E-7849-ABE7-E7B7E4057E57}" type="pres">
      <dgm:prSet presAssocID="{564CC1D7-EDD9-D045-958D-28241E90B997}" presName="linNode" presStyleCnt="0"/>
      <dgm:spPr/>
    </dgm:pt>
    <dgm:pt modelId="{62A01D2E-57FF-D045-A28E-41DDD25CC7F1}" type="pres">
      <dgm:prSet presAssocID="{564CC1D7-EDD9-D045-958D-28241E90B997}" presName="parentText" presStyleLbl="node1" presStyleIdx="3" presStyleCnt="4" custScaleX="73545">
        <dgm:presLayoutVars>
          <dgm:chMax val="1"/>
          <dgm:bulletEnabled val="1"/>
        </dgm:presLayoutVars>
      </dgm:prSet>
      <dgm:spPr/>
    </dgm:pt>
    <dgm:pt modelId="{79BC2BE8-7D5D-D545-A600-E0DBA78208C8}" type="pres">
      <dgm:prSet presAssocID="{564CC1D7-EDD9-D045-958D-28241E90B997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D20F3D1B-08BD-CD49-8C35-127B7DD03227}" srcId="{E5E2A0AB-BF83-854B-ACBA-2ED130761C87}" destId="{DA0C8E7B-D7D8-814C-83C0-41F101E7A53B}" srcOrd="1" destOrd="0" parTransId="{EEAC944E-6ED0-F243-A796-CBD313BAFE19}" sibTransId="{6C853D3A-A606-154C-B73F-713C05AE8B3D}"/>
    <dgm:cxn modelId="{E9A6FA21-853E-FE45-BB20-0A7162691D53}" type="presOf" srcId="{997F67EC-40BF-3247-A76A-F7BCAD90F5D6}" destId="{2B4A6D23-FA17-0C45-B1D6-DE2279C94DEF}" srcOrd="0" destOrd="0" presId="urn:microsoft.com/office/officeart/2005/8/layout/vList5"/>
    <dgm:cxn modelId="{ED650D2D-6ACB-724E-B59E-285E71F2C36A}" type="presOf" srcId="{E5E2A0AB-BF83-854B-ACBA-2ED130761C87}" destId="{B22EBE21-FDF0-E443-AD84-212D67AE8DA6}" srcOrd="0" destOrd="0" presId="urn:microsoft.com/office/officeart/2005/8/layout/vList5"/>
    <dgm:cxn modelId="{1D793044-96D5-B44E-A820-A547D08CF483}" type="presOf" srcId="{867D54F2-296F-4C45-9AE8-6ABA83A83884}" destId="{B2A5575C-4354-1A47-9AA4-FDA8100414BD}" srcOrd="0" destOrd="0" presId="urn:microsoft.com/office/officeart/2005/8/layout/vList5"/>
    <dgm:cxn modelId="{93859A76-0B32-F146-9D43-38C66E19F3D0}" srcId="{ABDCA0C4-E540-EC40-AAFC-83C212ED6473}" destId="{7DC1195D-8B03-B847-85FD-ADD26203BCF8}" srcOrd="0" destOrd="0" parTransId="{83B3B9E3-CEDD-074F-AD9F-55922ED8BB73}" sibTransId="{816ABD5E-40D5-5A48-86B4-875FDF9AA917}"/>
    <dgm:cxn modelId="{B8BB897A-1A39-184A-8B1B-8319C25F744D}" srcId="{E5E2A0AB-BF83-854B-ACBA-2ED130761C87}" destId="{867D54F2-296F-4C45-9AE8-6ABA83A83884}" srcOrd="2" destOrd="0" parTransId="{AE1EFA20-3F01-154F-8B7A-B34F84296315}" sibTransId="{2499C708-7269-6643-8C6B-B0963C8F93A3}"/>
    <dgm:cxn modelId="{64BFFE5A-D8F9-2149-B620-0F81D3772770}" srcId="{E5E2A0AB-BF83-854B-ACBA-2ED130761C87}" destId="{ABDCA0C4-E540-EC40-AAFC-83C212ED6473}" srcOrd="0" destOrd="0" parTransId="{58D011FA-6998-F447-ABE9-0DDD129D7AFF}" sibTransId="{39C37457-8ED5-3F4B-9043-17914DA53F38}"/>
    <dgm:cxn modelId="{CEF0B088-CF7A-1849-BF52-BF0B4D19C5A6}" type="presOf" srcId="{7DC1195D-8B03-B847-85FD-ADD26203BCF8}" destId="{C04F5B0A-F55B-C64A-91A3-6B563FFF44EF}" srcOrd="0" destOrd="0" presId="urn:microsoft.com/office/officeart/2005/8/layout/vList5"/>
    <dgm:cxn modelId="{F1C8839E-23B7-CD4B-AFA7-F004FF7DBF3A}" srcId="{DA0C8E7B-D7D8-814C-83C0-41F101E7A53B}" destId="{997F67EC-40BF-3247-A76A-F7BCAD90F5D6}" srcOrd="0" destOrd="0" parTransId="{83BA42C9-0FD1-2D47-8E07-CA510FE09EDC}" sibTransId="{C2E7C0B7-8083-AE4F-BEDD-BACC299D5788}"/>
    <dgm:cxn modelId="{03339B9E-51CC-A94B-8FE2-B8E5BBCCE782}" type="presOf" srcId="{40E98BE1-DC8F-9248-93D8-B59890202441}" destId="{79BC2BE8-7D5D-D545-A600-E0DBA78208C8}" srcOrd="0" destOrd="0" presId="urn:microsoft.com/office/officeart/2005/8/layout/vList5"/>
    <dgm:cxn modelId="{18EF4F9F-8DF9-B842-AFE2-631E30D45D30}" srcId="{E5E2A0AB-BF83-854B-ACBA-2ED130761C87}" destId="{564CC1D7-EDD9-D045-958D-28241E90B997}" srcOrd="3" destOrd="0" parTransId="{6AD38155-2DF0-6D41-B8C3-CABCDBEE8E96}" sibTransId="{712A3441-0FD1-7C42-ACC7-6DFDFD68D948}"/>
    <dgm:cxn modelId="{8CB733AD-8240-E146-A7B5-223C9C9863A4}" type="presOf" srcId="{ABDCA0C4-E540-EC40-AAFC-83C212ED6473}" destId="{6BA848CC-FE41-344B-9772-070A992DFBED}" srcOrd="0" destOrd="0" presId="urn:microsoft.com/office/officeart/2005/8/layout/vList5"/>
    <dgm:cxn modelId="{735F1BC3-9203-E44B-8862-0F4A5768B7CE}" srcId="{564CC1D7-EDD9-D045-958D-28241E90B997}" destId="{40E98BE1-DC8F-9248-93D8-B59890202441}" srcOrd="0" destOrd="0" parTransId="{B413E148-ABF4-534A-B6D9-CF8DA86F53E9}" sibTransId="{94EBAF28-414B-8542-BB4F-35BADF3969A0}"/>
    <dgm:cxn modelId="{34933DC4-D726-E741-BE27-791CB40ECCE6}" type="presOf" srcId="{7D1E3673-CB9D-BB43-B1EC-8791F1846C0A}" destId="{9D357F49-FC96-BF48-8706-6548547963CC}" srcOrd="0" destOrd="0" presId="urn:microsoft.com/office/officeart/2005/8/layout/vList5"/>
    <dgm:cxn modelId="{B8ADBECE-48BB-1E4A-B966-B7ABEA63CA54}" type="presOf" srcId="{564CC1D7-EDD9-D045-958D-28241E90B997}" destId="{62A01D2E-57FF-D045-A28E-41DDD25CC7F1}" srcOrd="0" destOrd="0" presId="urn:microsoft.com/office/officeart/2005/8/layout/vList5"/>
    <dgm:cxn modelId="{34FE75D4-3049-8E4E-88E7-DBA658284905}" srcId="{867D54F2-296F-4C45-9AE8-6ABA83A83884}" destId="{7D1E3673-CB9D-BB43-B1EC-8791F1846C0A}" srcOrd="0" destOrd="0" parTransId="{DDB9485A-C475-134E-BD7D-15AC53766006}" sibTransId="{E588322A-BDC8-814E-A3FE-3F9156BE7512}"/>
    <dgm:cxn modelId="{32F7A6FE-88AE-8F45-827C-6D8A12BA783E}" type="presOf" srcId="{DA0C8E7B-D7D8-814C-83C0-41F101E7A53B}" destId="{434D13F3-FD55-1947-91C9-E0C903FDCF9B}" srcOrd="0" destOrd="0" presId="urn:microsoft.com/office/officeart/2005/8/layout/vList5"/>
    <dgm:cxn modelId="{6194A087-EDD8-E34E-998C-5909144960FF}" type="presParOf" srcId="{B22EBE21-FDF0-E443-AD84-212D67AE8DA6}" destId="{11E1AA61-0E28-2549-82F5-BDA2C4478D84}" srcOrd="0" destOrd="0" presId="urn:microsoft.com/office/officeart/2005/8/layout/vList5"/>
    <dgm:cxn modelId="{897E9FF6-EF4A-B242-8AB8-485806B2351D}" type="presParOf" srcId="{11E1AA61-0E28-2549-82F5-BDA2C4478D84}" destId="{6BA848CC-FE41-344B-9772-070A992DFBED}" srcOrd="0" destOrd="0" presId="urn:microsoft.com/office/officeart/2005/8/layout/vList5"/>
    <dgm:cxn modelId="{A9F3D6FA-5BEF-E349-B353-9F4FD627EDBD}" type="presParOf" srcId="{11E1AA61-0E28-2549-82F5-BDA2C4478D84}" destId="{C04F5B0A-F55B-C64A-91A3-6B563FFF44EF}" srcOrd="1" destOrd="0" presId="urn:microsoft.com/office/officeart/2005/8/layout/vList5"/>
    <dgm:cxn modelId="{85F231FE-5C29-2F43-A6F7-E7D14584C929}" type="presParOf" srcId="{B22EBE21-FDF0-E443-AD84-212D67AE8DA6}" destId="{8DC6A4E7-13F6-0D40-839E-43C99DB6DD95}" srcOrd="1" destOrd="0" presId="urn:microsoft.com/office/officeart/2005/8/layout/vList5"/>
    <dgm:cxn modelId="{49E298BA-C28D-AA43-A176-719D6DD1C39E}" type="presParOf" srcId="{B22EBE21-FDF0-E443-AD84-212D67AE8DA6}" destId="{D590FE17-E466-A345-B8E8-E9E79918188B}" srcOrd="2" destOrd="0" presId="urn:microsoft.com/office/officeart/2005/8/layout/vList5"/>
    <dgm:cxn modelId="{CFDB8189-5685-714B-AAAE-286FD445F197}" type="presParOf" srcId="{D590FE17-E466-A345-B8E8-E9E79918188B}" destId="{434D13F3-FD55-1947-91C9-E0C903FDCF9B}" srcOrd="0" destOrd="0" presId="urn:microsoft.com/office/officeart/2005/8/layout/vList5"/>
    <dgm:cxn modelId="{7203CC9E-7B34-4947-AE01-0614A24EB1FA}" type="presParOf" srcId="{D590FE17-E466-A345-B8E8-E9E79918188B}" destId="{2B4A6D23-FA17-0C45-B1D6-DE2279C94DEF}" srcOrd="1" destOrd="0" presId="urn:microsoft.com/office/officeart/2005/8/layout/vList5"/>
    <dgm:cxn modelId="{D8EE83CA-7FD2-4D4D-BA56-9F2718A5D73F}" type="presParOf" srcId="{B22EBE21-FDF0-E443-AD84-212D67AE8DA6}" destId="{367B639B-09A3-9542-82C6-4273E9C70336}" srcOrd="3" destOrd="0" presId="urn:microsoft.com/office/officeart/2005/8/layout/vList5"/>
    <dgm:cxn modelId="{C5E33D90-4067-2A44-A480-4CEDEC3B5843}" type="presParOf" srcId="{B22EBE21-FDF0-E443-AD84-212D67AE8DA6}" destId="{14686D24-9B46-1646-A508-8973FC7B9B87}" srcOrd="4" destOrd="0" presId="urn:microsoft.com/office/officeart/2005/8/layout/vList5"/>
    <dgm:cxn modelId="{74923743-2A0A-8942-A2F1-7A63FED24ED7}" type="presParOf" srcId="{14686D24-9B46-1646-A508-8973FC7B9B87}" destId="{B2A5575C-4354-1A47-9AA4-FDA8100414BD}" srcOrd="0" destOrd="0" presId="urn:microsoft.com/office/officeart/2005/8/layout/vList5"/>
    <dgm:cxn modelId="{A7CB6F1E-6B2B-5C4A-9125-CD901DE5DB48}" type="presParOf" srcId="{14686D24-9B46-1646-A508-8973FC7B9B87}" destId="{9D357F49-FC96-BF48-8706-6548547963CC}" srcOrd="1" destOrd="0" presId="urn:microsoft.com/office/officeart/2005/8/layout/vList5"/>
    <dgm:cxn modelId="{E9FB137F-E77D-FC4E-A213-2001A6760B13}" type="presParOf" srcId="{B22EBE21-FDF0-E443-AD84-212D67AE8DA6}" destId="{EA79AEEC-A5C8-1C47-B8BB-71E10FC4E59B}" srcOrd="5" destOrd="0" presId="urn:microsoft.com/office/officeart/2005/8/layout/vList5"/>
    <dgm:cxn modelId="{E681C66D-EC8F-D346-AC98-1F70481E69A1}" type="presParOf" srcId="{B22EBE21-FDF0-E443-AD84-212D67AE8DA6}" destId="{D92E0788-554E-7849-ABE7-E7B7E4057E57}" srcOrd="6" destOrd="0" presId="urn:microsoft.com/office/officeart/2005/8/layout/vList5"/>
    <dgm:cxn modelId="{00FC92F8-10F9-A643-BD20-0BB242F4E744}" type="presParOf" srcId="{D92E0788-554E-7849-ABE7-E7B7E4057E57}" destId="{62A01D2E-57FF-D045-A28E-41DDD25CC7F1}" srcOrd="0" destOrd="0" presId="urn:microsoft.com/office/officeart/2005/8/layout/vList5"/>
    <dgm:cxn modelId="{BA5D43B8-BBE3-B743-B937-A81395724CA6}" type="presParOf" srcId="{D92E0788-554E-7849-ABE7-E7B7E4057E57}" destId="{79BC2BE8-7D5D-D545-A600-E0DBA78208C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39B4F9C-92C0-DD44-9135-4BDB3E6A949D}" type="doc">
      <dgm:prSet loTypeId="urn:microsoft.com/office/officeart/2005/8/layout/process1" loCatId="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s-MX"/>
        </a:p>
      </dgm:t>
    </dgm:pt>
    <dgm:pt modelId="{821C2E11-F9F7-AD43-8353-1B35579AEF77}">
      <dgm:prSet phldrT="[Texto]" custT="1"/>
      <dgm:spPr>
        <a:noFill/>
        <a:ln>
          <a:noFill/>
        </a:ln>
      </dgm:spPr>
      <dgm:t>
        <a:bodyPr/>
        <a:lstStyle/>
        <a:p>
          <a:r>
            <a: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Identificar rubros y subrubros</a:t>
          </a:r>
        </a:p>
      </dgm:t>
    </dgm:pt>
    <dgm:pt modelId="{89DD77CF-D078-604A-AAD3-BC1058E66DE9}" type="parTrans" cxnId="{069D549E-A9D4-8448-9BEF-EF9F9D3A7F8E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F4850C60-1BBD-FA49-9A12-1BBA6C6544DD}" type="sibTrans" cxnId="{069D549E-A9D4-8448-9BEF-EF9F9D3A7F8E}">
      <dgm:prSet custT="1"/>
      <dgm:spPr>
        <a:solidFill>
          <a:srgbClr val="DEC9A2"/>
        </a:solidFill>
        <a:ln>
          <a:solidFill>
            <a:srgbClr val="A42145"/>
          </a:solidFill>
        </a:ln>
      </dgm:spPr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03D0E54E-F7FD-2E45-8448-CADBD5804A5C}">
      <dgm:prSet phldrT="[Texto]" custT="1"/>
      <dgm:spPr>
        <a:noFill/>
        <a:ln>
          <a:noFill/>
        </a:ln>
      </dgm:spPr>
      <dgm:t>
        <a:bodyPr/>
        <a:lstStyle/>
        <a:p>
          <a:r>
            <a: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Conocer los comentarios</a:t>
          </a:r>
        </a:p>
      </dgm:t>
    </dgm:pt>
    <dgm:pt modelId="{E2628E3C-5103-D54C-8687-AB0C7717B582}" type="parTrans" cxnId="{49A5B8C9-602B-A745-97B7-EC5802057E1D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9B03F5AF-707B-7C4E-8892-D183A49ECBDF}" type="sibTrans" cxnId="{49A5B8C9-602B-A745-97B7-EC5802057E1D}">
      <dgm:prSet custT="1"/>
      <dgm:spPr>
        <a:solidFill>
          <a:srgbClr val="DEC9A2"/>
        </a:solidFill>
        <a:ln>
          <a:solidFill>
            <a:srgbClr val="A42145"/>
          </a:solidFill>
        </a:ln>
      </dgm:spPr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CF7364E0-14AD-5247-8991-1A7A38579046}">
      <dgm:prSet phldrT="[Texto]" custT="1"/>
      <dgm:spPr>
        <a:noFill/>
        <a:ln>
          <a:noFill/>
        </a:ln>
      </dgm:spPr>
      <dgm:t>
        <a:bodyPr/>
        <a:lstStyle/>
        <a:p>
          <a:r>
            <a: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Clasificar los comentarios</a:t>
          </a:r>
        </a:p>
      </dgm:t>
    </dgm:pt>
    <dgm:pt modelId="{EB428636-6FFD-614D-91CC-CBBCC7E74686}" type="parTrans" cxnId="{B1373AF4-71B9-5243-95CD-397F59A8640E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8DA19CFB-EC96-D04F-B183-9440BEBC59C9}" type="sibTrans" cxnId="{B1373AF4-71B9-5243-95CD-397F59A8640E}">
      <dgm:prSet custT="1"/>
      <dgm:spPr>
        <a:solidFill>
          <a:srgbClr val="DEC9A2"/>
        </a:solidFill>
        <a:ln>
          <a:solidFill>
            <a:srgbClr val="A42145"/>
          </a:solidFill>
        </a:ln>
      </dgm:spPr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13A1DB1F-5C67-144A-8836-19910D0F6C62}">
      <dgm:prSet phldrT="[Texto]" custT="1"/>
      <dgm:spPr>
        <a:noFill/>
        <a:ln>
          <a:noFill/>
        </a:ln>
      </dgm:spPr>
      <dgm:t>
        <a:bodyPr/>
        <a:lstStyle/>
        <a:p>
          <a:r>
            <a: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Analizar el avance</a:t>
          </a:r>
        </a:p>
      </dgm:t>
    </dgm:pt>
    <dgm:pt modelId="{9709637E-9DBE-3044-845B-82A82BE2E667}" type="parTrans" cxnId="{73EC854C-8C3A-354B-A5DE-8886E3AFD2CA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1AC1A848-C57D-B344-BF44-FC4A41BAD9D9}" type="sibTrans" cxnId="{73EC854C-8C3A-354B-A5DE-8886E3AFD2CA}">
      <dgm:prSet custT="1"/>
      <dgm:spPr>
        <a:solidFill>
          <a:srgbClr val="DEC9A2"/>
        </a:solidFill>
        <a:ln>
          <a:solidFill>
            <a:srgbClr val="A42145"/>
          </a:solidFill>
        </a:ln>
      </dgm:spPr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29B07E75-CBAC-7C41-9EBA-EE49C4342BB1}">
      <dgm:prSet phldrT="[Texto]" custT="1"/>
      <dgm:spPr>
        <a:noFill/>
        <a:ln>
          <a:noFill/>
        </a:ln>
      </dgm:spPr>
      <dgm:t>
        <a:bodyPr/>
        <a:lstStyle/>
        <a:p>
          <a:r>
            <a:rPr lang="es-MX" sz="2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Proponer acciones de mejora</a:t>
          </a:r>
        </a:p>
      </dgm:t>
    </dgm:pt>
    <dgm:pt modelId="{8AF376F9-8FB9-6F4F-97CA-12E5EFAFC6E8}" type="parTrans" cxnId="{E1997D8C-8443-7A41-85A6-1F503CDC706F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12352413-6897-0D4B-82AD-72189811382C}" type="sibTrans" cxnId="{E1997D8C-8443-7A41-85A6-1F503CDC706F}">
      <dgm:prSet/>
      <dgm:spPr/>
      <dgm:t>
        <a:bodyPr/>
        <a:lstStyle/>
        <a:p>
          <a:endParaRPr lang="es-MX" sz="2200">
            <a:latin typeface="Montserrat" pitchFamily="2" charset="77"/>
          </a:endParaRPr>
        </a:p>
      </dgm:t>
    </dgm:pt>
    <dgm:pt modelId="{6E80CC79-3C32-0149-9024-7F8D797FE2D1}" type="pres">
      <dgm:prSet presAssocID="{339B4F9C-92C0-DD44-9135-4BDB3E6A949D}" presName="Name0" presStyleCnt="0">
        <dgm:presLayoutVars>
          <dgm:dir/>
          <dgm:resizeHandles val="exact"/>
        </dgm:presLayoutVars>
      </dgm:prSet>
      <dgm:spPr/>
    </dgm:pt>
    <dgm:pt modelId="{CB875FE5-C652-524D-9CE9-DB62F147E33B}" type="pres">
      <dgm:prSet presAssocID="{821C2E11-F9F7-AD43-8353-1B35579AEF77}" presName="node" presStyleLbl="node1" presStyleIdx="0" presStyleCnt="5" custScaleX="118686">
        <dgm:presLayoutVars>
          <dgm:bulletEnabled val="1"/>
        </dgm:presLayoutVars>
      </dgm:prSet>
      <dgm:spPr/>
    </dgm:pt>
    <dgm:pt modelId="{02B062DD-4A12-0B4A-9F1A-A5A85D3499D7}" type="pres">
      <dgm:prSet presAssocID="{F4850C60-1BBD-FA49-9A12-1BBA6C6544DD}" presName="sibTrans" presStyleLbl="sibTrans2D1" presStyleIdx="0" presStyleCnt="4"/>
      <dgm:spPr/>
    </dgm:pt>
    <dgm:pt modelId="{F2073B4A-A556-6B42-B59D-961C6342CC44}" type="pres">
      <dgm:prSet presAssocID="{F4850C60-1BBD-FA49-9A12-1BBA6C6544DD}" presName="connectorText" presStyleLbl="sibTrans2D1" presStyleIdx="0" presStyleCnt="4"/>
      <dgm:spPr/>
    </dgm:pt>
    <dgm:pt modelId="{DE36A5D4-2737-3141-99AF-4E3737165708}" type="pres">
      <dgm:prSet presAssocID="{03D0E54E-F7FD-2E45-8448-CADBD5804A5C}" presName="node" presStyleLbl="node1" presStyleIdx="1" presStyleCnt="5" custScaleX="161834">
        <dgm:presLayoutVars>
          <dgm:bulletEnabled val="1"/>
        </dgm:presLayoutVars>
      </dgm:prSet>
      <dgm:spPr/>
    </dgm:pt>
    <dgm:pt modelId="{411E5202-CCBD-BB4D-A2DD-9675F66F74CA}" type="pres">
      <dgm:prSet presAssocID="{9B03F5AF-707B-7C4E-8892-D183A49ECBDF}" presName="sibTrans" presStyleLbl="sibTrans2D1" presStyleIdx="1" presStyleCnt="4"/>
      <dgm:spPr/>
    </dgm:pt>
    <dgm:pt modelId="{031FE8B8-4FD2-6546-BB0B-F65F3834AAFD}" type="pres">
      <dgm:prSet presAssocID="{9B03F5AF-707B-7C4E-8892-D183A49ECBDF}" presName="connectorText" presStyleLbl="sibTrans2D1" presStyleIdx="1" presStyleCnt="4"/>
      <dgm:spPr/>
    </dgm:pt>
    <dgm:pt modelId="{8FD71307-9A26-3145-BC86-8AF252DBE8F1}" type="pres">
      <dgm:prSet presAssocID="{CF7364E0-14AD-5247-8991-1A7A38579046}" presName="node" presStyleLbl="node1" presStyleIdx="2" presStyleCnt="5" custScaleX="141879">
        <dgm:presLayoutVars>
          <dgm:bulletEnabled val="1"/>
        </dgm:presLayoutVars>
      </dgm:prSet>
      <dgm:spPr/>
    </dgm:pt>
    <dgm:pt modelId="{A0CBEBF0-BED2-3141-85A4-BAACE9580E13}" type="pres">
      <dgm:prSet presAssocID="{8DA19CFB-EC96-D04F-B183-9440BEBC59C9}" presName="sibTrans" presStyleLbl="sibTrans2D1" presStyleIdx="2" presStyleCnt="4"/>
      <dgm:spPr/>
    </dgm:pt>
    <dgm:pt modelId="{D6496FA4-BD39-7145-8E07-CC28EFDB544D}" type="pres">
      <dgm:prSet presAssocID="{8DA19CFB-EC96-D04F-B183-9440BEBC59C9}" presName="connectorText" presStyleLbl="sibTrans2D1" presStyleIdx="2" presStyleCnt="4"/>
      <dgm:spPr/>
    </dgm:pt>
    <dgm:pt modelId="{F9BB9487-7960-384A-A4D2-980F58F950A7}" type="pres">
      <dgm:prSet presAssocID="{13A1DB1F-5C67-144A-8836-19910D0F6C62}" presName="node" presStyleLbl="node1" presStyleIdx="3" presStyleCnt="5">
        <dgm:presLayoutVars>
          <dgm:bulletEnabled val="1"/>
        </dgm:presLayoutVars>
      </dgm:prSet>
      <dgm:spPr/>
    </dgm:pt>
    <dgm:pt modelId="{C47ADA8B-C70B-A94B-85D2-41187D64EA29}" type="pres">
      <dgm:prSet presAssocID="{1AC1A848-C57D-B344-BF44-FC4A41BAD9D9}" presName="sibTrans" presStyleLbl="sibTrans2D1" presStyleIdx="3" presStyleCnt="4"/>
      <dgm:spPr/>
    </dgm:pt>
    <dgm:pt modelId="{2136DB8F-4753-F440-BCF1-AF607C242F61}" type="pres">
      <dgm:prSet presAssocID="{1AC1A848-C57D-B344-BF44-FC4A41BAD9D9}" presName="connectorText" presStyleLbl="sibTrans2D1" presStyleIdx="3" presStyleCnt="4"/>
      <dgm:spPr/>
    </dgm:pt>
    <dgm:pt modelId="{05113D8E-042B-2643-A01F-2B81A4703E72}" type="pres">
      <dgm:prSet presAssocID="{29B07E75-CBAC-7C41-9EBA-EE49C4342BB1}" presName="node" presStyleLbl="node1" presStyleIdx="4" presStyleCnt="5" custScaleX="115085">
        <dgm:presLayoutVars>
          <dgm:bulletEnabled val="1"/>
        </dgm:presLayoutVars>
      </dgm:prSet>
      <dgm:spPr/>
    </dgm:pt>
  </dgm:ptLst>
  <dgm:cxnLst>
    <dgm:cxn modelId="{3B44450E-8FEB-AD44-99AB-5064AEC94B0B}" type="presOf" srcId="{1AC1A848-C57D-B344-BF44-FC4A41BAD9D9}" destId="{2136DB8F-4753-F440-BCF1-AF607C242F61}" srcOrd="1" destOrd="0" presId="urn:microsoft.com/office/officeart/2005/8/layout/process1"/>
    <dgm:cxn modelId="{18D66F0E-1766-4549-9B5A-0EC29F0AF572}" type="presOf" srcId="{F4850C60-1BBD-FA49-9A12-1BBA6C6544DD}" destId="{02B062DD-4A12-0B4A-9F1A-A5A85D3499D7}" srcOrd="0" destOrd="0" presId="urn:microsoft.com/office/officeart/2005/8/layout/process1"/>
    <dgm:cxn modelId="{EC91661B-8A98-EC4F-A4B1-66FD814ADF32}" type="presOf" srcId="{9B03F5AF-707B-7C4E-8892-D183A49ECBDF}" destId="{031FE8B8-4FD2-6546-BB0B-F65F3834AAFD}" srcOrd="1" destOrd="0" presId="urn:microsoft.com/office/officeart/2005/8/layout/process1"/>
    <dgm:cxn modelId="{73C91226-89ED-304A-97D1-9130918FC075}" type="presOf" srcId="{821C2E11-F9F7-AD43-8353-1B35579AEF77}" destId="{CB875FE5-C652-524D-9CE9-DB62F147E33B}" srcOrd="0" destOrd="0" presId="urn:microsoft.com/office/officeart/2005/8/layout/process1"/>
    <dgm:cxn modelId="{9A93BA67-5556-B546-912D-F4AD5B28EE5F}" type="presOf" srcId="{13A1DB1F-5C67-144A-8836-19910D0F6C62}" destId="{F9BB9487-7960-384A-A4D2-980F58F950A7}" srcOrd="0" destOrd="0" presId="urn:microsoft.com/office/officeart/2005/8/layout/process1"/>
    <dgm:cxn modelId="{73EC854C-8C3A-354B-A5DE-8886E3AFD2CA}" srcId="{339B4F9C-92C0-DD44-9135-4BDB3E6A949D}" destId="{13A1DB1F-5C67-144A-8836-19910D0F6C62}" srcOrd="3" destOrd="0" parTransId="{9709637E-9DBE-3044-845B-82A82BE2E667}" sibTransId="{1AC1A848-C57D-B344-BF44-FC4A41BAD9D9}"/>
    <dgm:cxn modelId="{C14E6250-7E3E-9440-AE79-51D3543A2457}" type="presOf" srcId="{03D0E54E-F7FD-2E45-8448-CADBD5804A5C}" destId="{DE36A5D4-2737-3141-99AF-4E3737165708}" srcOrd="0" destOrd="0" presId="urn:microsoft.com/office/officeart/2005/8/layout/process1"/>
    <dgm:cxn modelId="{0CDCBA71-F337-274D-BF22-6F5772221F98}" type="presOf" srcId="{1AC1A848-C57D-B344-BF44-FC4A41BAD9D9}" destId="{C47ADA8B-C70B-A94B-85D2-41187D64EA29}" srcOrd="0" destOrd="0" presId="urn:microsoft.com/office/officeart/2005/8/layout/process1"/>
    <dgm:cxn modelId="{30B42D59-9EAB-9A4D-A8C0-3CEBDF2F0AD3}" type="presOf" srcId="{29B07E75-CBAC-7C41-9EBA-EE49C4342BB1}" destId="{05113D8E-042B-2643-A01F-2B81A4703E72}" srcOrd="0" destOrd="0" presId="urn:microsoft.com/office/officeart/2005/8/layout/process1"/>
    <dgm:cxn modelId="{0B6B0F87-3B45-4A41-91FD-F80286C98955}" type="presOf" srcId="{CF7364E0-14AD-5247-8991-1A7A38579046}" destId="{8FD71307-9A26-3145-BC86-8AF252DBE8F1}" srcOrd="0" destOrd="0" presId="urn:microsoft.com/office/officeart/2005/8/layout/process1"/>
    <dgm:cxn modelId="{34CE4B89-878B-5B4D-A7AA-EF0F59178C9F}" type="presOf" srcId="{8DA19CFB-EC96-D04F-B183-9440BEBC59C9}" destId="{A0CBEBF0-BED2-3141-85A4-BAACE9580E13}" srcOrd="0" destOrd="0" presId="urn:microsoft.com/office/officeart/2005/8/layout/process1"/>
    <dgm:cxn modelId="{E1997D8C-8443-7A41-85A6-1F503CDC706F}" srcId="{339B4F9C-92C0-DD44-9135-4BDB3E6A949D}" destId="{29B07E75-CBAC-7C41-9EBA-EE49C4342BB1}" srcOrd="4" destOrd="0" parTransId="{8AF376F9-8FB9-6F4F-97CA-12E5EFAFC6E8}" sibTransId="{12352413-6897-0D4B-82AD-72189811382C}"/>
    <dgm:cxn modelId="{069D549E-A9D4-8448-9BEF-EF9F9D3A7F8E}" srcId="{339B4F9C-92C0-DD44-9135-4BDB3E6A949D}" destId="{821C2E11-F9F7-AD43-8353-1B35579AEF77}" srcOrd="0" destOrd="0" parTransId="{89DD77CF-D078-604A-AAD3-BC1058E66DE9}" sibTransId="{F4850C60-1BBD-FA49-9A12-1BBA6C6544DD}"/>
    <dgm:cxn modelId="{090432B2-B2AE-F44C-A07B-EC7968C331FF}" type="presOf" srcId="{8DA19CFB-EC96-D04F-B183-9440BEBC59C9}" destId="{D6496FA4-BD39-7145-8E07-CC28EFDB544D}" srcOrd="1" destOrd="0" presId="urn:microsoft.com/office/officeart/2005/8/layout/process1"/>
    <dgm:cxn modelId="{3D7897BA-3588-324B-A923-7AA871FE3C35}" type="presOf" srcId="{9B03F5AF-707B-7C4E-8892-D183A49ECBDF}" destId="{411E5202-CCBD-BB4D-A2DD-9675F66F74CA}" srcOrd="0" destOrd="0" presId="urn:microsoft.com/office/officeart/2005/8/layout/process1"/>
    <dgm:cxn modelId="{49A5B8C9-602B-A745-97B7-EC5802057E1D}" srcId="{339B4F9C-92C0-DD44-9135-4BDB3E6A949D}" destId="{03D0E54E-F7FD-2E45-8448-CADBD5804A5C}" srcOrd="1" destOrd="0" parTransId="{E2628E3C-5103-D54C-8687-AB0C7717B582}" sibTransId="{9B03F5AF-707B-7C4E-8892-D183A49ECBDF}"/>
    <dgm:cxn modelId="{360942D5-B5A3-A646-826E-F26CAAA0115D}" type="presOf" srcId="{F4850C60-1BBD-FA49-9A12-1BBA6C6544DD}" destId="{F2073B4A-A556-6B42-B59D-961C6342CC44}" srcOrd="1" destOrd="0" presId="urn:microsoft.com/office/officeart/2005/8/layout/process1"/>
    <dgm:cxn modelId="{81BE33EB-44CD-C048-A533-E2F330D5D757}" type="presOf" srcId="{339B4F9C-92C0-DD44-9135-4BDB3E6A949D}" destId="{6E80CC79-3C32-0149-9024-7F8D797FE2D1}" srcOrd="0" destOrd="0" presId="urn:microsoft.com/office/officeart/2005/8/layout/process1"/>
    <dgm:cxn modelId="{B1373AF4-71B9-5243-95CD-397F59A8640E}" srcId="{339B4F9C-92C0-DD44-9135-4BDB3E6A949D}" destId="{CF7364E0-14AD-5247-8991-1A7A38579046}" srcOrd="2" destOrd="0" parTransId="{EB428636-6FFD-614D-91CC-CBBCC7E74686}" sibTransId="{8DA19CFB-EC96-D04F-B183-9440BEBC59C9}"/>
    <dgm:cxn modelId="{04208C25-D424-464D-BDFB-9845BA111E4D}" type="presParOf" srcId="{6E80CC79-3C32-0149-9024-7F8D797FE2D1}" destId="{CB875FE5-C652-524D-9CE9-DB62F147E33B}" srcOrd="0" destOrd="0" presId="urn:microsoft.com/office/officeart/2005/8/layout/process1"/>
    <dgm:cxn modelId="{0E1C3B0A-2202-674B-B4C0-1619ECB10E8E}" type="presParOf" srcId="{6E80CC79-3C32-0149-9024-7F8D797FE2D1}" destId="{02B062DD-4A12-0B4A-9F1A-A5A85D3499D7}" srcOrd="1" destOrd="0" presId="urn:microsoft.com/office/officeart/2005/8/layout/process1"/>
    <dgm:cxn modelId="{60BD2A34-71BA-A743-B939-817C036E706B}" type="presParOf" srcId="{02B062DD-4A12-0B4A-9F1A-A5A85D3499D7}" destId="{F2073B4A-A556-6B42-B59D-961C6342CC44}" srcOrd="0" destOrd="0" presId="urn:microsoft.com/office/officeart/2005/8/layout/process1"/>
    <dgm:cxn modelId="{42062BE3-0198-A147-BC72-5420ACB98F0E}" type="presParOf" srcId="{6E80CC79-3C32-0149-9024-7F8D797FE2D1}" destId="{DE36A5D4-2737-3141-99AF-4E3737165708}" srcOrd="2" destOrd="0" presId="urn:microsoft.com/office/officeart/2005/8/layout/process1"/>
    <dgm:cxn modelId="{2C745435-0C11-144A-B42A-F6CD343A9CFE}" type="presParOf" srcId="{6E80CC79-3C32-0149-9024-7F8D797FE2D1}" destId="{411E5202-CCBD-BB4D-A2DD-9675F66F74CA}" srcOrd="3" destOrd="0" presId="urn:microsoft.com/office/officeart/2005/8/layout/process1"/>
    <dgm:cxn modelId="{6CE02B9C-F1E4-9B48-B9BD-3242F0B4EF41}" type="presParOf" srcId="{411E5202-CCBD-BB4D-A2DD-9675F66F74CA}" destId="{031FE8B8-4FD2-6546-BB0B-F65F3834AAFD}" srcOrd="0" destOrd="0" presId="urn:microsoft.com/office/officeart/2005/8/layout/process1"/>
    <dgm:cxn modelId="{9DA703AA-60DA-B046-A100-F57C4B8BB6BE}" type="presParOf" srcId="{6E80CC79-3C32-0149-9024-7F8D797FE2D1}" destId="{8FD71307-9A26-3145-BC86-8AF252DBE8F1}" srcOrd="4" destOrd="0" presId="urn:microsoft.com/office/officeart/2005/8/layout/process1"/>
    <dgm:cxn modelId="{EA4B3FC8-0502-3744-9EBA-8EB9AC14E479}" type="presParOf" srcId="{6E80CC79-3C32-0149-9024-7F8D797FE2D1}" destId="{A0CBEBF0-BED2-3141-85A4-BAACE9580E13}" srcOrd="5" destOrd="0" presId="urn:microsoft.com/office/officeart/2005/8/layout/process1"/>
    <dgm:cxn modelId="{466F65A8-195E-D147-9DAC-82CDB7D58086}" type="presParOf" srcId="{A0CBEBF0-BED2-3141-85A4-BAACE9580E13}" destId="{D6496FA4-BD39-7145-8E07-CC28EFDB544D}" srcOrd="0" destOrd="0" presId="urn:microsoft.com/office/officeart/2005/8/layout/process1"/>
    <dgm:cxn modelId="{2E366D8C-9EAC-3044-879C-15AB88F10C29}" type="presParOf" srcId="{6E80CC79-3C32-0149-9024-7F8D797FE2D1}" destId="{F9BB9487-7960-384A-A4D2-980F58F950A7}" srcOrd="6" destOrd="0" presId="urn:microsoft.com/office/officeart/2005/8/layout/process1"/>
    <dgm:cxn modelId="{6DE136CD-7BEB-8648-BEF1-58D83150410A}" type="presParOf" srcId="{6E80CC79-3C32-0149-9024-7F8D797FE2D1}" destId="{C47ADA8B-C70B-A94B-85D2-41187D64EA29}" srcOrd="7" destOrd="0" presId="urn:microsoft.com/office/officeart/2005/8/layout/process1"/>
    <dgm:cxn modelId="{E674501B-D5E1-224D-A244-5B41C04451BA}" type="presParOf" srcId="{C47ADA8B-C70B-A94B-85D2-41187D64EA29}" destId="{2136DB8F-4753-F440-BCF1-AF607C242F61}" srcOrd="0" destOrd="0" presId="urn:microsoft.com/office/officeart/2005/8/layout/process1"/>
    <dgm:cxn modelId="{9F277767-66DD-4A45-B4F0-24BDCC1DB7FB}" type="presParOf" srcId="{6E80CC79-3C32-0149-9024-7F8D797FE2D1}" destId="{05113D8E-042B-2643-A01F-2B81A4703E72}" srcOrd="8" destOrd="0" presId="urn:microsoft.com/office/officeart/2005/8/layout/process1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63329A4D-0DA1-224D-9EAB-448D12D85F5F}" type="doc">
      <dgm:prSet loTypeId="urn:microsoft.com/office/officeart/2005/8/layout/cycle7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MX"/>
        </a:p>
      </dgm:t>
    </dgm:pt>
    <dgm:pt modelId="{7C30D178-CA23-DD48-89D7-C76E4CBA6472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Consistencia</a:t>
          </a:r>
        </a:p>
      </dgm:t>
    </dgm:pt>
    <dgm:pt modelId="{9224279C-0C11-1B4C-8FAB-2E9DA85B5708}" type="parTrans" cxnId="{9A898192-F261-C043-91FC-003113017F37}">
      <dgm:prSet/>
      <dgm:spPr/>
      <dgm:t>
        <a:bodyPr/>
        <a:lstStyle/>
        <a:p>
          <a:endParaRPr lang="es-MX" sz="2500"/>
        </a:p>
      </dgm:t>
    </dgm:pt>
    <dgm:pt modelId="{DB7D7C68-048D-3643-BC0B-51AC7360FACB}" type="sibTrans" cxnId="{9A898192-F261-C043-91FC-003113017F37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24C4FFDF-0A77-4843-A4D6-556607FE043E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Congruencia</a:t>
          </a:r>
        </a:p>
      </dgm:t>
    </dgm:pt>
    <dgm:pt modelId="{8E942B20-1AD4-9B46-B193-BC0DDEE63885}" type="parTrans" cxnId="{0903CD91-0C13-2C44-8C6F-D927CF5068C0}">
      <dgm:prSet/>
      <dgm:spPr/>
      <dgm:t>
        <a:bodyPr/>
        <a:lstStyle/>
        <a:p>
          <a:endParaRPr lang="es-MX" sz="2500"/>
        </a:p>
      </dgm:t>
    </dgm:pt>
    <dgm:pt modelId="{0206EADE-5F46-6847-BAB8-523C144638A9}" type="sibTrans" cxnId="{0903CD91-0C13-2C44-8C6F-D927CF5068C0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B2061F91-3490-D545-83AC-D0C241B3D250}">
      <dgm:prSet phldrT="[Texto]" custT="1"/>
      <dgm:spPr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</dgm:spPr>
      <dgm:t>
        <a:bodyPr/>
        <a:lstStyle/>
        <a:p>
          <a:r>
            <a:rPr lang="es-MX" sz="2500" dirty="0">
              <a:solidFill>
                <a:srgbClr val="A42145"/>
              </a:solidFill>
              <a:latin typeface="Montserrat" panose="02000505000000020004" pitchFamily="2" charset="77"/>
            </a:rPr>
            <a:t>Coherencia</a:t>
          </a:r>
        </a:p>
      </dgm:t>
    </dgm:pt>
    <dgm:pt modelId="{31B09D76-546C-7C41-A4CD-87440062ACDF}" type="parTrans" cxnId="{D03FBA14-044B-1F44-93D4-6500E5753DA3}">
      <dgm:prSet/>
      <dgm:spPr/>
      <dgm:t>
        <a:bodyPr/>
        <a:lstStyle/>
        <a:p>
          <a:endParaRPr lang="es-MX" sz="2500"/>
        </a:p>
      </dgm:t>
    </dgm:pt>
    <dgm:pt modelId="{A3466B22-6C68-EF48-869D-1D28C4340A6E}" type="sibTrans" cxnId="{D03FBA14-044B-1F44-93D4-6500E5753DA3}">
      <dgm:prSet custT="1"/>
      <dgm:spPr>
        <a:noFill/>
        <a:ln>
          <a:noFill/>
        </a:ln>
      </dgm:spPr>
      <dgm:t>
        <a:bodyPr/>
        <a:lstStyle/>
        <a:p>
          <a:endParaRPr lang="es-MX" sz="2500"/>
        </a:p>
      </dgm:t>
    </dgm:pt>
    <dgm:pt modelId="{A6A86AA1-1CDC-6A4D-B085-F6DA044F7200}" type="pres">
      <dgm:prSet presAssocID="{63329A4D-0DA1-224D-9EAB-448D12D85F5F}" presName="Name0" presStyleCnt="0">
        <dgm:presLayoutVars>
          <dgm:dir/>
          <dgm:resizeHandles val="exact"/>
        </dgm:presLayoutVars>
      </dgm:prSet>
      <dgm:spPr/>
    </dgm:pt>
    <dgm:pt modelId="{A9286977-0E41-6C41-89DC-16132B7CF628}" type="pres">
      <dgm:prSet presAssocID="{7C30D178-CA23-DD48-89D7-C76E4CBA6472}" presName="node" presStyleLbl="node1" presStyleIdx="0" presStyleCnt="3" custRadScaleRad="5266" custRadScaleInc="-78025">
        <dgm:presLayoutVars>
          <dgm:bulletEnabled val="1"/>
        </dgm:presLayoutVars>
      </dgm:prSet>
      <dgm:spPr/>
    </dgm:pt>
    <dgm:pt modelId="{93BD09F7-A377-8048-96A2-F49C62ADB3C1}" type="pres">
      <dgm:prSet presAssocID="{DB7D7C68-048D-3643-BC0B-51AC7360FACB}" presName="sibTrans" presStyleLbl="sibTrans2D1" presStyleIdx="0" presStyleCnt="3"/>
      <dgm:spPr/>
    </dgm:pt>
    <dgm:pt modelId="{FE3DB134-D87B-7247-ACE9-8FB6A8E934FA}" type="pres">
      <dgm:prSet presAssocID="{DB7D7C68-048D-3643-BC0B-51AC7360FACB}" presName="connectorText" presStyleLbl="sibTrans2D1" presStyleIdx="0" presStyleCnt="3"/>
      <dgm:spPr/>
    </dgm:pt>
    <dgm:pt modelId="{128668A2-5733-9943-8444-3B88C1A4C3BD}" type="pres">
      <dgm:prSet presAssocID="{24C4FFDF-0A77-4843-A4D6-556607FE043E}" presName="node" presStyleLbl="node1" presStyleIdx="1" presStyleCnt="3" custScaleX="102635" custRadScaleRad="116095" custRadScaleInc="-124657">
        <dgm:presLayoutVars>
          <dgm:bulletEnabled val="1"/>
        </dgm:presLayoutVars>
      </dgm:prSet>
      <dgm:spPr/>
    </dgm:pt>
    <dgm:pt modelId="{7F91A13A-17F4-5D4D-BBDF-6FDC6A0110A4}" type="pres">
      <dgm:prSet presAssocID="{0206EADE-5F46-6847-BAB8-523C144638A9}" presName="sibTrans" presStyleLbl="sibTrans2D1" presStyleIdx="1" presStyleCnt="3"/>
      <dgm:spPr/>
    </dgm:pt>
    <dgm:pt modelId="{3C77640E-22B6-674E-B1E0-5F39AF320A0A}" type="pres">
      <dgm:prSet presAssocID="{0206EADE-5F46-6847-BAB8-523C144638A9}" presName="connectorText" presStyleLbl="sibTrans2D1" presStyleIdx="1" presStyleCnt="3"/>
      <dgm:spPr/>
    </dgm:pt>
    <dgm:pt modelId="{6C7A7268-2204-0640-9381-BEB62ED79EA4}" type="pres">
      <dgm:prSet presAssocID="{B2061F91-3490-D545-83AC-D0C241B3D250}" presName="node" presStyleLbl="node1" presStyleIdx="2" presStyleCnt="3" custScaleX="94279" custRadScaleRad="122827" custRadScaleInc="121575">
        <dgm:presLayoutVars>
          <dgm:bulletEnabled val="1"/>
        </dgm:presLayoutVars>
      </dgm:prSet>
      <dgm:spPr/>
    </dgm:pt>
    <dgm:pt modelId="{E9C222D1-ABB6-4E48-9A00-A0F90BB72C80}" type="pres">
      <dgm:prSet presAssocID="{A3466B22-6C68-EF48-869D-1D28C4340A6E}" presName="sibTrans" presStyleLbl="sibTrans2D1" presStyleIdx="2" presStyleCnt="3"/>
      <dgm:spPr/>
    </dgm:pt>
    <dgm:pt modelId="{A7D18D9E-5F83-1848-B523-93AEEE8293D2}" type="pres">
      <dgm:prSet presAssocID="{A3466B22-6C68-EF48-869D-1D28C4340A6E}" presName="connectorText" presStyleLbl="sibTrans2D1" presStyleIdx="2" presStyleCnt="3"/>
      <dgm:spPr/>
    </dgm:pt>
  </dgm:ptLst>
  <dgm:cxnLst>
    <dgm:cxn modelId="{B8607009-88BF-E749-94AF-D64C07EB753A}" type="presOf" srcId="{0206EADE-5F46-6847-BAB8-523C144638A9}" destId="{7F91A13A-17F4-5D4D-BBDF-6FDC6A0110A4}" srcOrd="0" destOrd="0" presId="urn:microsoft.com/office/officeart/2005/8/layout/cycle7"/>
    <dgm:cxn modelId="{D03FBA14-044B-1F44-93D4-6500E5753DA3}" srcId="{63329A4D-0DA1-224D-9EAB-448D12D85F5F}" destId="{B2061F91-3490-D545-83AC-D0C241B3D250}" srcOrd="2" destOrd="0" parTransId="{31B09D76-546C-7C41-A4CD-87440062ACDF}" sibTransId="{A3466B22-6C68-EF48-869D-1D28C4340A6E}"/>
    <dgm:cxn modelId="{580D3B25-0E44-414C-B2F3-D3D2EC2012DC}" type="presOf" srcId="{24C4FFDF-0A77-4843-A4D6-556607FE043E}" destId="{128668A2-5733-9943-8444-3B88C1A4C3BD}" srcOrd="0" destOrd="0" presId="urn:microsoft.com/office/officeart/2005/8/layout/cycle7"/>
    <dgm:cxn modelId="{9FAE0A69-898E-4444-B119-14A863227E9F}" type="presOf" srcId="{DB7D7C68-048D-3643-BC0B-51AC7360FACB}" destId="{FE3DB134-D87B-7247-ACE9-8FB6A8E934FA}" srcOrd="1" destOrd="0" presId="urn:microsoft.com/office/officeart/2005/8/layout/cycle7"/>
    <dgm:cxn modelId="{6D5E6474-E3AA-2447-A0F8-ADED98AAA55D}" type="presOf" srcId="{B2061F91-3490-D545-83AC-D0C241B3D250}" destId="{6C7A7268-2204-0640-9381-BEB62ED79EA4}" srcOrd="0" destOrd="0" presId="urn:microsoft.com/office/officeart/2005/8/layout/cycle7"/>
    <dgm:cxn modelId="{946F5E83-A41E-394E-A33E-4DF9A292B3F8}" type="presOf" srcId="{A3466B22-6C68-EF48-869D-1D28C4340A6E}" destId="{E9C222D1-ABB6-4E48-9A00-A0F90BB72C80}" srcOrd="0" destOrd="0" presId="urn:microsoft.com/office/officeart/2005/8/layout/cycle7"/>
    <dgm:cxn modelId="{0903CD91-0C13-2C44-8C6F-D927CF5068C0}" srcId="{63329A4D-0DA1-224D-9EAB-448D12D85F5F}" destId="{24C4FFDF-0A77-4843-A4D6-556607FE043E}" srcOrd="1" destOrd="0" parTransId="{8E942B20-1AD4-9B46-B193-BC0DDEE63885}" sibTransId="{0206EADE-5F46-6847-BAB8-523C144638A9}"/>
    <dgm:cxn modelId="{9A898192-F261-C043-91FC-003113017F37}" srcId="{63329A4D-0DA1-224D-9EAB-448D12D85F5F}" destId="{7C30D178-CA23-DD48-89D7-C76E4CBA6472}" srcOrd="0" destOrd="0" parTransId="{9224279C-0C11-1B4C-8FAB-2E9DA85B5708}" sibTransId="{DB7D7C68-048D-3643-BC0B-51AC7360FACB}"/>
    <dgm:cxn modelId="{C7616F97-0451-444C-831C-2013D78DB090}" type="presOf" srcId="{7C30D178-CA23-DD48-89D7-C76E4CBA6472}" destId="{A9286977-0E41-6C41-89DC-16132B7CF628}" srcOrd="0" destOrd="0" presId="urn:microsoft.com/office/officeart/2005/8/layout/cycle7"/>
    <dgm:cxn modelId="{ADBB349B-3252-E64D-8F09-1D4018FE4FF7}" type="presOf" srcId="{A3466B22-6C68-EF48-869D-1D28C4340A6E}" destId="{A7D18D9E-5F83-1848-B523-93AEEE8293D2}" srcOrd="1" destOrd="0" presId="urn:microsoft.com/office/officeart/2005/8/layout/cycle7"/>
    <dgm:cxn modelId="{94B6E8C3-7E73-CC4D-9A02-7641B4D2CE4E}" type="presOf" srcId="{0206EADE-5F46-6847-BAB8-523C144638A9}" destId="{3C77640E-22B6-674E-B1E0-5F39AF320A0A}" srcOrd="1" destOrd="0" presId="urn:microsoft.com/office/officeart/2005/8/layout/cycle7"/>
    <dgm:cxn modelId="{EB8295D2-EDE2-774B-A3C0-CAD4602AC980}" type="presOf" srcId="{DB7D7C68-048D-3643-BC0B-51AC7360FACB}" destId="{93BD09F7-A377-8048-96A2-F49C62ADB3C1}" srcOrd="0" destOrd="0" presId="urn:microsoft.com/office/officeart/2005/8/layout/cycle7"/>
    <dgm:cxn modelId="{488CA0DB-8FB8-834F-AD41-358800CE3914}" type="presOf" srcId="{63329A4D-0DA1-224D-9EAB-448D12D85F5F}" destId="{A6A86AA1-1CDC-6A4D-B085-F6DA044F7200}" srcOrd="0" destOrd="0" presId="urn:microsoft.com/office/officeart/2005/8/layout/cycle7"/>
    <dgm:cxn modelId="{8B7BD5F8-1454-9C40-8F09-7E79509103C9}" type="presParOf" srcId="{A6A86AA1-1CDC-6A4D-B085-F6DA044F7200}" destId="{A9286977-0E41-6C41-89DC-16132B7CF628}" srcOrd="0" destOrd="0" presId="urn:microsoft.com/office/officeart/2005/8/layout/cycle7"/>
    <dgm:cxn modelId="{B757153A-B37C-AA40-9CC7-10C46E42E3FD}" type="presParOf" srcId="{A6A86AA1-1CDC-6A4D-B085-F6DA044F7200}" destId="{93BD09F7-A377-8048-96A2-F49C62ADB3C1}" srcOrd="1" destOrd="0" presId="urn:microsoft.com/office/officeart/2005/8/layout/cycle7"/>
    <dgm:cxn modelId="{AF17257A-833D-8D43-ABDE-7133D9683E53}" type="presParOf" srcId="{93BD09F7-A377-8048-96A2-F49C62ADB3C1}" destId="{FE3DB134-D87B-7247-ACE9-8FB6A8E934FA}" srcOrd="0" destOrd="0" presId="urn:microsoft.com/office/officeart/2005/8/layout/cycle7"/>
    <dgm:cxn modelId="{99103194-0EFB-2642-8FAF-9272E807F408}" type="presParOf" srcId="{A6A86AA1-1CDC-6A4D-B085-F6DA044F7200}" destId="{128668A2-5733-9943-8444-3B88C1A4C3BD}" srcOrd="2" destOrd="0" presId="urn:microsoft.com/office/officeart/2005/8/layout/cycle7"/>
    <dgm:cxn modelId="{EEB7A5AA-6AF0-504E-9C07-B4EEC2C5FF65}" type="presParOf" srcId="{A6A86AA1-1CDC-6A4D-B085-F6DA044F7200}" destId="{7F91A13A-17F4-5D4D-BBDF-6FDC6A0110A4}" srcOrd="3" destOrd="0" presId="urn:microsoft.com/office/officeart/2005/8/layout/cycle7"/>
    <dgm:cxn modelId="{088B6635-B2B6-7342-8F58-C98AE58E349E}" type="presParOf" srcId="{7F91A13A-17F4-5D4D-BBDF-6FDC6A0110A4}" destId="{3C77640E-22B6-674E-B1E0-5F39AF320A0A}" srcOrd="0" destOrd="0" presId="urn:microsoft.com/office/officeart/2005/8/layout/cycle7"/>
    <dgm:cxn modelId="{85FC8374-4E58-EB4C-A5C7-FED372B0A4EF}" type="presParOf" srcId="{A6A86AA1-1CDC-6A4D-B085-F6DA044F7200}" destId="{6C7A7268-2204-0640-9381-BEB62ED79EA4}" srcOrd="4" destOrd="0" presId="urn:microsoft.com/office/officeart/2005/8/layout/cycle7"/>
    <dgm:cxn modelId="{15580B03-7089-2247-B7B7-7EEFB1319535}" type="presParOf" srcId="{A6A86AA1-1CDC-6A4D-B085-F6DA044F7200}" destId="{E9C222D1-ABB6-4E48-9A00-A0F90BB72C80}" srcOrd="5" destOrd="0" presId="urn:microsoft.com/office/officeart/2005/8/layout/cycle7"/>
    <dgm:cxn modelId="{173F49DD-0DA1-9547-A30E-2489C06642DE}" type="presParOf" srcId="{E9C222D1-ABB6-4E48-9A00-A0F90BB72C80}" destId="{A7D18D9E-5F83-1848-B523-93AEEE8293D2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95F5FE-2905-4548-8F19-400F674A60D0}">
      <dsp:nvSpPr>
        <dsp:cNvPr id="0" name=""/>
        <dsp:cNvSpPr/>
      </dsp:nvSpPr>
      <dsp:spPr>
        <a:xfrm>
          <a:off x="776341" y="55612"/>
          <a:ext cx="3137294" cy="1327567"/>
        </a:xfrm>
        <a:prstGeom prst="ellipse">
          <a:avLst/>
        </a:prstGeom>
        <a:solidFill>
          <a:srgbClr val="A321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solidFill>
                <a:srgbClr val="DDC8A2"/>
              </a:solidFill>
              <a:latin typeface="Montserrat" panose="02000505000000020004" pitchFamily="2" charset="77"/>
            </a:rPr>
            <a:t>PLANEACIÓN</a:t>
          </a:r>
          <a:r>
            <a:rPr lang="es-MX" sz="2000" b="0" kern="1200" dirty="0">
              <a:solidFill>
                <a:srgbClr val="DDC8A2"/>
              </a:solidFill>
              <a:latin typeface="Montserrat" panose="02000505000000020004" pitchFamily="2" charset="77"/>
            </a:rPr>
            <a:t> / </a:t>
          </a:r>
          <a:r>
            <a:rPr lang="es-MX" sz="2000" b="1" kern="1200" dirty="0">
              <a:solidFill>
                <a:srgbClr val="DDC8A2"/>
              </a:solidFill>
              <a:latin typeface="Montserrat" panose="02000505000000020004" pitchFamily="2" charset="77"/>
            </a:rPr>
            <a:t>ADECUACIÓN</a:t>
          </a:r>
        </a:p>
      </dsp:txBody>
      <dsp:txXfrm>
        <a:off x="1235787" y="250030"/>
        <a:ext cx="2218402" cy="938731"/>
      </dsp:txXfrm>
    </dsp:sp>
    <dsp:sp modelId="{FDCE65EF-3416-664C-9995-58F2D2D92039}">
      <dsp:nvSpPr>
        <dsp:cNvPr id="0" name=""/>
        <dsp:cNvSpPr/>
      </dsp:nvSpPr>
      <dsp:spPr>
        <a:xfrm rot="10800000">
          <a:off x="2087289" y="1460379"/>
          <a:ext cx="515398" cy="312517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3627645-120F-D94E-9DF2-F1C052BE7A49}">
      <dsp:nvSpPr>
        <dsp:cNvPr id="0" name=""/>
        <dsp:cNvSpPr/>
      </dsp:nvSpPr>
      <dsp:spPr>
        <a:xfrm>
          <a:off x="743708" y="1837924"/>
          <a:ext cx="3202558" cy="1448638"/>
        </a:xfrm>
        <a:prstGeom prst="ellipse">
          <a:avLst/>
        </a:prstGeom>
        <a:solidFill>
          <a:srgbClr val="DDC8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b="0" kern="1200" dirty="0">
              <a:solidFill>
                <a:srgbClr val="A32145"/>
              </a:solidFill>
              <a:latin typeface="Montserrat" panose="02000505000000020004" pitchFamily="2" charset="77"/>
            </a:rPr>
            <a:t>EVALUACIÓN Y/O</a:t>
          </a:r>
          <a:r>
            <a:rPr lang="es-MX" sz="2000" b="0" kern="1200" dirty="0">
              <a:solidFill>
                <a:srgbClr val="A32145"/>
              </a:solidFill>
              <a:latin typeface="Montserrat" panose="02000505000000020004" pitchFamily="2" charset="77"/>
            </a:rPr>
            <a:t> </a:t>
          </a:r>
          <a:r>
            <a:rPr lang="es-MX" sz="1900" b="1" kern="1200" dirty="0">
              <a:solidFill>
                <a:srgbClr val="A32145"/>
              </a:solidFill>
              <a:latin typeface="Montserrat" panose="02000505000000020004" pitchFamily="2" charset="77"/>
            </a:rPr>
            <a:t>DICTAMINACIÓN</a:t>
          </a:r>
        </a:p>
      </dsp:txBody>
      <dsp:txXfrm>
        <a:off x="1212712" y="2050072"/>
        <a:ext cx="2264550" cy="1024342"/>
      </dsp:txXfrm>
    </dsp:sp>
    <dsp:sp modelId="{CBA46148-FFAB-1A42-9D1D-A55389800062}">
      <dsp:nvSpPr>
        <dsp:cNvPr id="0" name=""/>
        <dsp:cNvSpPr/>
      </dsp:nvSpPr>
      <dsp:spPr>
        <a:xfrm rot="10800000">
          <a:off x="2087289" y="3363762"/>
          <a:ext cx="515398" cy="312517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CA6D6B2-D6F4-4446-8C0B-71BD6455A406}">
      <dsp:nvSpPr>
        <dsp:cNvPr id="0" name=""/>
        <dsp:cNvSpPr/>
      </dsp:nvSpPr>
      <dsp:spPr>
        <a:xfrm>
          <a:off x="743708" y="3741307"/>
          <a:ext cx="3202558" cy="1448638"/>
        </a:xfrm>
        <a:prstGeom prst="ellipse">
          <a:avLst/>
        </a:prstGeom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00" b="0" kern="1200" dirty="0">
              <a:solidFill>
                <a:srgbClr val="DDC8A2"/>
              </a:solidFill>
              <a:latin typeface="Montserrat" panose="02000505000000020004" pitchFamily="2" charset="77"/>
              <a:ea typeface="+mn-ea"/>
              <a:cs typeface="+mn-cs"/>
            </a:rPr>
            <a:t>REPROGRAMACIÓN</a:t>
          </a:r>
        </a:p>
      </dsp:txBody>
      <dsp:txXfrm>
        <a:off x="1212712" y="3953455"/>
        <a:ext cx="2264550" cy="1024342"/>
      </dsp:txXfrm>
    </dsp:sp>
    <dsp:sp modelId="{5D760F29-E2A2-0A4C-B9F6-2F4D7DE13545}">
      <dsp:nvSpPr>
        <dsp:cNvPr id="0" name=""/>
        <dsp:cNvSpPr/>
      </dsp:nvSpPr>
      <dsp:spPr>
        <a:xfrm rot="5400000">
          <a:off x="4019471" y="4309367"/>
          <a:ext cx="515398" cy="312517"/>
        </a:xfrm>
        <a:prstGeom prst="triangle">
          <a:avLst/>
        </a:prstGeom>
        <a:gradFill flip="none" rotWithShape="0">
          <a:gsLst>
            <a:gs pos="0">
              <a:srgbClr val="A32145">
                <a:tint val="66000"/>
                <a:satMod val="160000"/>
              </a:srgbClr>
            </a:gs>
            <a:gs pos="50000">
              <a:srgbClr val="A32145">
                <a:tint val="44500"/>
                <a:satMod val="160000"/>
              </a:srgbClr>
            </a:gs>
            <a:gs pos="100000">
              <a:srgbClr val="A32145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0D941A-9C3A-0540-81BA-D8B69D405D31}">
      <dsp:nvSpPr>
        <dsp:cNvPr id="0" name=""/>
        <dsp:cNvSpPr/>
      </dsp:nvSpPr>
      <dsp:spPr>
        <a:xfrm>
          <a:off x="4595902" y="3741307"/>
          <a:ext cx="3202558" cy="1448638"/>
        </a:xfrm>
        <a:prstGeom prst="ellipse">
          <a:avLst/>
        </a:prstGeom>
        <a:solidFill>
          <a:srgbClr val="DDC8A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A32145"/>
              </a:solidFill>
              <a:latin typeface="Montserrat" panose="02000505000000020004" pitchFamily="2" charset="77"/>
            </a:rPr>
            <a:t>CONTRALORÍA SOCIAL</a:t>
          </a:r>
        </a:p>
      </dsp:txBody>
      <dsp:txXfrm>
        <a:off x="5064906" y="3953455"/>
        <a:ext cx="2264550" cy="1024342"/>
      </dsp:txXfrm>
    </dsp:sp>
    <dsp:sp modelId="{27DCC6D4-6857-B844-BA6F-C53B917C0734}">
      <dsp:nvSpPr>
        <dsp:cNvPr id="0" name=""/>
        <dsp:cNvSpPr/>
      </dsp:nvSpPr>
      <dsp:spPr>
        <a:xfrm>
          <a:off x="5939482" y="3351589"/>
          <a:ext cx="515398" cy="312517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D8AA82-C0E8-4F4F-AF92-321BB11A8F20}">
      <dsp:nvSpPr>
        <dsp:cNvPr id="0" name=""/>
        <dsp:cNvSpPr/>
      </dsp:nvSpPr>
      <dsp:spPr>
        <a:xfrm>
          <a:off x="4595902" y="1837924"/>
          <a:ext cx="3202558" cy="1448638"/>
        </a:xfrm>
        <a:prstGeom prst="ellipse">
          <a:avLst/>
        </a:prstGeom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DDC8A2"/>
              </a:solidFill>
              <a:latin typeface="Montserrat" panose="02000505000000020004" pitchFamily="2" charset="77"/>
              <a:ea typeface="+mn-ea"/>
              <a:cs typeface="+mn-cs"/>
            </a:rPr>
            <a:t>INFORMES TRIMESTRALES</a:t>
          </a:r>
        </a:p>
      </dsp:txBody>
      <dsp:txXfrm>
        <a:off x="5064906" y="2050072"/>
        <a:ext cx="2264550" cy="1024342"/>
      </dsp:txXfrm>
    </dsp:sp>
    <dsp:sp modelId="{8270D8B0-2E07-7C40-8488-BEA37B69413C}">
      <dsp:nvSpPr>
        <dsp:cNvPr id="0" name=""/>
        <dsp:cNvSpPr/>
      </dsp:nvSpPr>
      <dsp:spPr>
        <a:xfrm>
          <a:off x="5939482" y="1448207"/>
          <a:ext cx="515398" cy="312517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0B641D-C7BB-464F-85F4-65CD5435B22B}">
      <dsp:nvSpPr>
        <dsp:cNvPr id="0" name=""/>
        <dsp:cNvSpPr/>
      </dsp:nvSpPr>
      <dsp:spPr>
        <a:xfrm>
          <a:off x="4611748" y="1062"/>
          <a:ext cx="3170866" cy="1382117"/>
        </a:xfrm>
        <a:prstGeom prst="ellipse">
          <a:avLst/>
        </a:prstGeom>
        <a:solidFill>
          <a:srgbClr val="DDC8A2"/>
        </a:solidFill>
        <a:ln w="254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750" b="0" kern="1200" dirty="0">
              <a:solidFill>
                <a:srgbClr val="A32145"/>
              </a:solidFill>
              <a:latin typeface="Montserrat" panose="02000505000000020004" pitchFamily="2" charset="77"/>
              <a:ea typeface="+mn-ea"/>
              <a:cs typeface="+mn-cs"/>
            </a:rPr>
            <a:t>COMPROBACIÓN </a:t>
          </a:r>
        </a:p>
      </dsp:txBody>
      <dsp:txXfrm>
        <a:off x="5076111" y="203468"/>
        <a:ext cx="2242140" cy="977305"/>
      </dsp:txXfrm>
    </dsp:sp>
    <dsp:sp modelId="{F194C23C-0E4C-CD4E-8BEB-A21714F1BF99}">
      <dsp:nvSpPr>
        <dsp:cNvPr id="0" name=""/>
        <dsp:cNvSpPr/>
      </dsp:nvSpPr>
      <dsp:spPr>
        <a:xfrm rot="5422500">
          <a:off x="7906240" y="597275"/>
          <a:ext cx="454744" cy="215040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2892F4E-0348-3148-8F74-1A7BCEA2B835}">
      <dsp:nvSpPr>
        <dsp:cNvPr id="0" name=""/>
        <dsp:cNvSpPr/>
      </dsp:nvSpPr>
      <dsp:spPr>
        <a:xfrm>
          <a:off x="8472482" y="1062"/>
          <a:ext cx="2951423" cy="1431219"/>
        </a:xfrm>
        <a:prstGeom prst="ellipse">
          <a:avLst/>
        </a:prstGeom>
        <a:solidFill>
          <a:srgbClr val="A32145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DDC8A2"/>
              </a:solidFill>
              <a:latin typeface="Montserrat" panose="02000505000000020004" pitchFamily="2" charset="77"/>
            </a:rPr>
            <a:t>CIERRE DE EJERCICIO</a:t>
          </a:r>
        </a:p>
      </dsp:txBody>
      <dsp:txXfrm>
        <a:off x="8904708" y="210659"/>
        <a:ext cx="2086971" cy="1012025"/>
      </dsp:txXfrm>
    </dsp:sp>
    <dsp:sp modelId="{23680D4C-B0CF-BA41-883D-773631CC690E}">
      <dsp:nvSpPr>
        <dsp:cNvPr id="0" name=""/>
        <dsp:cNvSpPr/>
      </dsp:nvSpPr>
      <dsp:spPr>
        <a:xfrm rot="10800000">
          <a:off x="9720821" y="1533716"/>
          <a:ext cx="454744" cy="215040"/>
        </a:xfrm>
        <a:prstGeom prst="triangle">
          <a:avLst/>
        </a:prstGeom>
        <a:solidFill>
          <a:srgbClr val="A3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AB607FA-4B51-FD4F-8BC2-389688996B03}">
      <dsp:nvSpPr>
        <dsp:cNvPr id="0" name=""/>
        <dsp:cNvSpPr/>
      </dsp:nvSpPr>
      <dsp:spPr>
        <a:xfrm>
          <a:off x="8448095" y="1838017"/>
          <a:ext cx="3000195" cy="1493068"/>
        </a:xfrm>
        <a:prstGeom prst="ellipse">
          <a:avLst/>
        </a:prstGeom>
        <a:solidFill>
          <a:srgbClr val="DDC8A2"/>
        </a:soli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b="0" kern="1200" dirty="0">
              <a:solidFill>
                <a:srgbClr val="A32145"/>
              </a:solidFill>
              <a:latin typeface="Montserrat" panose="02000505000000020004" pitchFamily="2" charset="77"/>
              <a:ea typeface="+mn-ea"/>
              <a:cs typeface="+mn-cs"/>
            </a:rPr>
            <a:t>OFICIO DE LIBERACIÓN</a:t>
          </a:r>
        </a:p>
      </dsp:txBody>
      <dsp:txXfrm>
        <a:off x="8887463" y="2056672"/>
        <a:ext cx="2121459" cy="105575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86977-0E41-6C41-89DC-16132B7CF628}">
      <dsp:nvSpPr>
        <dsp:cNvPr id="0" name=""/>
        <dsp:cNvSpPr/>
      </dsp:nvSpPr>
      <dsp:spPr>
        <a:xfrm>
          <a:off x="1938656" y="2225876"/>
          <a:ext cx="2421362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Consistencia</a:t>
          </a:r>
        </a:p>
      </dsp:txBody>
      <dsp:txXfrm>
        <a:off x="1974116" y="2261336"/>
        <a:ext cx="2350442" cy="1139761"/>
      </dsp:txXfrm>
    </dsp:sp>
    <dsp:sp modelId="{93BD09F7-A377-8048-96A2-F49C62ADB3C1}">
      <dsp:nvSpPr>
        <dsp:cNvPr id="0" name=""/>
        <dsp:cNvSpPr/>
      </dsp:nvSpPr>
      <dsp:spPr>
        <a:xfrm rot="19067830">
          <a:off x="3790686" y="1717051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>
        <a:off x="3917807" y="1801799"/>
        <a:ext cx="453051" cy="254242"/>
      </dsp:txXfrm>
    </dsp:sp>
    <dsp:sp modelId="{128668A2-5733-9943-8444-3B88C1A4C3BD}">
      <dsp:nvSpPr>
        <dsp:cNvPr id="0" name=""/>
        <dsp:cNvSpPr/>
      </dsp:nvSpPr>
      <dsp:spPr>
        <a:xfrm>
          <a:off x="3896745" y="421283"/>
          <a:ext cx="2485165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Congruencia</a:t>
          </a:r>
        </a:p>
      </dsp:txBody>
      <dsp:txXfrm>
        <a:off x="3932205" y="456743"/>
        <a:ext cx="2414245" cy="1139761"/>
      </dsp:txXfrm>
    </dsp:sp>
    <dsp:sp modelId="{7F91A13A-17F4-5D4D-BBDF-6FDC6A0110A4}">
      <dsp:nvSpPr>
        <dsp:cNvPr id="0" name=""/>
        <dsp:cNvSpPr/>
      </dsp:nvSpPr>
      <dsp:spPr>
        <a:xfrm rot="10837616">
          <a:off x="2746896" y="792445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 rot="10800000">
        <a:off x="2874017" y="877193"/>
        <a:ext cx="453051" cy="254242"/>
      </dsp:txXfrm>
    </dsp:sp>
    <dsp:sp modelId="{6C7A7268-2204-0640-9381-BEB62ED79EA4}">
      <dsp:nvSpPr>
        <dsp:cNvPr id="0" name=""/>
        <dsp:cNvSpPr/>
      </dsp:nvSpPr>
      <dsp:spPr>
        <a:xfrm>
          <a:off x="21504" y="377771"/>
          <a:ext cx="2282836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Coherencia</a:t>
          </a:r>
        </a:p>
      </dsp:txBody>
      <dsp:txXfrm>
        <a:off x="56964" y="413231"/>
        <a:ext cx="2211916" cy="1139761"/>
      </dsp:txXfrm>
    </dsp:sp>
    <dsp:sp modelId="{E9C222D1-ABB6-4E48-9A00-A0F90BB72C80}">
      <dsp:nvSpPr>
        <dsp:cNvPr id="0" name=""/>
        <dsp:cNvSpPr/>
      </dsp:nvSpPr>
      <dsp:spPr>
        <a:xfrm rot="2576055">
          <a:off x="1802483" y="1695294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>
        <a:off x="1929604" y="1780042"/>
        <a:ext cx="453051" cy="25424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D78DF8-755B-FE4C-B55D-7B0702CB7D53}">
      <dsp:nvSpPr>
        <dsp:cNvPr id="0" name=""/>
        <dsp:cNvSpPr/>
      </dsp:nvSpPr>
      <dsp:spPr>
        <a:xfrm>
          <a:off x="0" y="0"/>
          <a:ext cx="7691119" cy="1517384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>
              <a:solidFill>
                <a:srgbClr val="6E152E"/>
              </a:solidFill>
            </a:rPr>
            <a:t>Apartado A</a:t>
          </a:r>
          <a:endParaRPr lang="es-MX" sz="3000" kern="1200" dirty="0">
            <a:solidFill>
              <a:srgbClr val="6E152E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300" kern="1200">
              <a:solidFill>
                <a:srgbClr val="6E152E"/>
              </a:solidFill>
            </a:rPr>
            <a:t>Avances Cualitativos</a:t>
          </a:r>
          <a:endParaRPr lang="es-MX" sz="2300" kern="1200" dirty="0">
            <a:solidFill>
              <a:srgbClr val="6E152E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300" kern="1200">
              <a:solidFill>
                <a:srgbClr val="6E152E"/>
              </a:solidFill>
            </a:rPr>
            <a:t>Avances Cuantitativos</a:t>
          </a:r>
          <a:endParaRPr lang="es-MX" sz="2300" kern="1200" dirty="0">
            <a:solidFill>
              <a:srgbClr val="6E152E"/>
            </a:solidFill>
          </a:endParaRPr>
        </a:p>
      </dsp:txBody>
      <dsp:txXfrm>
        <a:off x="1689962" y="0"/>
        <a:ext cx="6001156" cy="1517384"/>
      </dsp:txXfrm>
    </dsp:sp>
    <dsp:sp modelId="{8EC0200C-D414-E64F-A7A8-62845F7434BC}">
      <dsp:nvSpPr>
        <dsp:cNvPr id="0" name=""/>
        <dsp:cNvSpPr/>
      </dsp:nvSpPr>
      <dsp:spPr>
        <a:xfrm>
          <a:off x="151738" y="151738"/>
          <a:ext cx="1538223" cy="1213907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CE76E6-C3AB-A740-978B-140DCCA2F413}">
      <dsp:nvSpPr>
        <dsp:cNvPr id="0" name=""/>
        <dsp:cNvSpPr/>
      </dsp:nvSpPr>
      <dsp:spPr>
        <a:xfrm>
          <a:off x="0" y="1669123"/>
          <a:ext cx="7691119" cy="1517384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>
              <a:solidFill>
                <a:srgbClr val="6E152E"/>
              </a:solidFill>
            </a:rPr>
            <a:t>Apartado B</a:t>
          </a:r>
          <a:endParaRPr lang="es-MX" sz="3000" kern="1200" dirty="0">
            <a:solidFill>
              <a:srgbClr val="6E152E"/>
            </a:solidFill>
          </a:endParaRP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300" kern="1200">
              <a:solidFill>
                <a:srgbClr val="6E152E"/>
              </a:solidFill>
            </a:rPr>
            <a:t>Ajustes a los proyectos integrales</a:t>
          </a:r>
          <a:endParaRPr lang="es-MX" sz="2300" kern="1200" dirty="0">
            <a:solidFill>
              <a:srgbClr val="6E152E"/>
            </a:solidFill>
          </a:endParaRPr>
        </a:p>
      </dsp:txBody>
      <dsp:txXfrm>
        <a:off x="1689962" y="1669123"/>
        <a:ext cx="6001156" cy="1517384"/>
      </dsp:txXfrm>
    </dsp:sp>
    <dsp:sp modelId="{C2309819-46AE-6142-A119-08039FA2137F}">
      <dsp:nvSpPr>
        <dsp:cNvPr id="0" name=""/>
        <dsp:cNvSpPr/>
      </dsp:nvSpPr>
      <dsp:spPr>
        <a:xfrm>
          <a:off x="151738" y="1820861"/>
          <a:ext cx="1538223" cy="1213907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5C241B-CDE9-FA45-8397-71FF809F54DA}">
      <dsp:nvSpPr>
        <dsp:cNvPr id="0" name=""/>
        <dsp:cNvSpPr/>
      </dsp:nvSpPr>
      <dsp:spPr>
        <a:xfrm>
          <a:off x="0" y="3338246"/>
          <a:ext cx="7691119" cy="1517384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000" kern="1200">
              <a:solidFill>
                <a:srgbClr val="6E152E"/>
              </a:solidFill>
            </a:rPr>
            <a:t>Proyecto Integral</a:t>
          </a:r>
          <a:endParaRPr lang="es-MX" sz="3000" kern="1200" dirty="0">
            <a:solidFill>
              <a:srgbClr val="6E152E"/>
            </a:solidFill>
          </a:endParaRPr>
        </a:p>
      </dsp:txBody>
      <dsp:txXfrm>
        <a:off x="1689962" y="3338246"/>
        <a:ext cx="6001156" cy="1517384"/>
      </dsp:txXfrm>
    </dsp:sp>
    <dsp:sp modelId="{EB39007E-58D9-1C4C-B5AD-BB23F9F67257}">
      <dsp:nvSpPr>
        <dsp:cNvPr id="0" name=""/>
        <dsp:cNvSpPr/>
      </dsp:nvSpPr>
      <dsp:spPr>
        <a:xfrm>
          <a:off x="151738" y="3489985"/>
          <a:ext cx="1538223" cy="1213907"/>
        </a:xfrm>
        <a:prstGeom prst="roundRect">
          <a:avLst>
            <a:gd name="adj" fmla="val 10000"/>
          </a:avLst>
        </a:prstGeom>
        <a:solidFill>
          <a:srgbClr val="DEC9A2"/>
        </a:solidFill>
        <a:ln w="12700" cap="flat" cmpd="sng" algn="ctr">
          <a:solidFill>
            <a:srgbClr val="DEC9A2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825512-5344-488D-A9A6-26A88DA0163B}">
      <dsp:nvSpPr>
        <dsp:cNvPr id="0" name=""/>
        <dsp:cNvSpPr/>
      </dsp:nvSpPr>
      <dsp:spPr>
        <a:xfrm>
          <a:off x="0" y="146495"/>
          <a:ext cx="11520978" cy="1039620"/>
        </a:xfrm>
        <a:prstGeom prst="rect">
          <a:avLst/>
        </a:prstGeom>
        <a:solidFill>
          <a:srgbClr val="DEC9A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rgbClr val="A42145"/>
              </a:solidFill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C</a:t>
          </a:r>
          <a:r>
            <a:rPr lang="es-MX" sz="1900" kern="1200" dirty="0">
              <a:solidFill>
                <a:srgbClr val="A42145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rPr>
            <a:t>uadro con dos secciones que indican el ejercicio fiscal correspondiente de cada proyecto integral, contiene: objetivos, metas y acciones de la reprogramación 2024, también incluye las nuevas acciones propuestas para el ejercicio fiscal 2025. </a:t>
          </a:r>
          <a:endParaRPr lang="es-MX" sz="1900" kern="1200" dirty="0">
            <a:solidFill>
              <a:srgbClr val="A42145"/>
            </a:solidFill>
          </a:endParaRPr>
        </a:p>
      </dsp:txBody>
      <dsp:txXfrm>
        <a:off x="0" y="146495"/>
        <a:ext cx="11520978" cy="1039620"/>
      </dsp:txXfrm>
    </dsp:sp>
    <dsp:sp modelId="{2B6E7790-8901-4749-B131-ECE6352F3FD9}">
      <dsp:nvSpPr>
        <dsp:cNvPr id="0" name=""/>
        <dsp:cNvSpPr/>
      </dsp:nvSpPr>
      <dsp:spPr>
        <a:xfrm>
          <a:off x="0" y="1463828"/>
          <a:ext cx="5760489" cy="2154799"/>
        </a:xfrm>
        <a:prstGeom prst="rect">
          <a:avLst/>
        </a:prstGeom>
        <a:solidFill>
          <a:srgbClr val="A421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MX" sz="1900" b="1" kern="12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rPr>
            <a:t>Primera Sección.</a:t>
          </a:r>
          <a:endParaRPr lang="es-MX" sz="1900" kern="1200" dirty="0">
            <a:latin typeface="Montserrat" pitchFamily="2" charset="77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Montserrat" pitchFamily="2" charset="77"/>
            </a:rPr>
            <a:t>Deben integrarse los objetivos, metas y acciones de la reprogramación 2024, estos son el insumo para el análisis cualitativo que se deberá desarrollar en el apartado “B”.</a:t>
          </a:r>
          <a:endParaRPr lang="es-MX" sz="1900" kern="1200" dirty="0">
            <a:effectLst/>
            <a:latin typeface="Montserrat" pitchFamily="2" charset="77"/>
            <a:ea typeface="Calibri" panose="020F0502020204030204" pitchFamily="34" charset="0"/>
            <a:cs typeface="Times New Roman" panose="02020603050405020304" pitchFamily="18" charset="0"/>
          </a:endParaRPr>
        </a:p>
      </dsp:txBody>
      <dsp:txXfrm>
        <a:off x="0" y="1463828"/>
        <a:ext cx="5760489" cy="2154799"/>
      </dsp:txXfrm>
    </dsp:sp>
    <dsp:sp modelId="{4252F558-5D9E-45E5-8814-057D8F75751E}">
      <dsp:nvSpPr>
        <dsp:cNvPr id="0" name=""/>
        <dsp:cNvSpPr/>
      </dsp:nvSpPr>
      <dsp:spPr>
        <a:xfrm>
          <a:off x="5752769" y="1452119"/>
          <a:ext cx="5755419" cy="2178217"/>
        </a:xfrm>
        <a:prstGeom prst="rect">
          <a:avLst/>
        </a:prstGeom>
        <a:solidFill>
          <a:srgbClr val="A42145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Courier New" panose="02070309020205020404" pitchFamily="49" charset="0"/>
            <a:buNone/>
          </a:pPr>
          <a:r>
            <a:rPr lang="es-MX" sz="1900" b="1" kern="12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rPr>
            <a:t>Segunda Sección. </a:t>
          </a:r>
          <a:endParaRPr lang="es-MX" sz="1900" kern="1200" dirty="0">
            <a:latin typeface="Montserrat" pitchFamily="2" charset="77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900" kern="1200" dirty="0">
              <a:latin typeface="Montserrat" pitchFamily="2" charset="77"/>
            </a:rPr>
            <a:t>Se integran los objetivos, metas y acciones a realizarse en el proyecto integral de la adecuación 2025, la cual incluye también </a:t>
          </a:r>
          <a:r>
            <a:rPr lang="es-MX" sz="1900" b="1" kern="1200" dirty="0">
              <a:latin typeface="Montserrat" pitchFamily="2" charset="77"/>
            </a:rPr>
            <a:t>las nuevas metas y acciones</a:t>
          </a:r>
          <a:r>
            <a:rPr lang="es-MX" sz="1900" kern="1200" dirty="0">
              <a:latin typeface="Montserrat" pitchFamily="2" charset="77"/>
            </a:rPr>
            <a:t> propuestas </a:t>
          </a:r>
          <a:endParaRPr lang="es-MX" sz="1900" kern="1200" dirty="0">
            <a:latin typeface="Montserrat" pitchFamily="2" charset="77"/>
            <a:cs typeface="Times New Roman" panose="02020603050405020304" pitchFamily="18" charset="0"/>
          </a:endParaRPr>
        </a:p>
      </dsp:txBody>
      <dsp:txXfrm>
        <a:off x="5752769" y="1452119"/>
        <a:ext cx="5755419" cy="2178217"/>
      </dsp:txXfrm>
    </dsp:sp>
    <dsp:sp modelId="{D4880339-59D6-4D1A-BF08-6B57CB93F12E}">
      <dsp:nvSpPr>
        <dsp:cNvPr id="0" name=""/>
        <dsp:cNvSpPr/>
      </dsp:nvSpPr>
      <dsp:spPr>
        <a:xfrm>
          <a:off x="0" y="3966662"/>
          <a:ext cx="11520978" cy="379306"/>
        </a:xfrm>
        <a:prstGeom prst="rect">
          <a:avLst/>
        </a:prstGeom>
        <a:solidFill>
          <a:srgbClr val="A42145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1910E72-57A2-1147-91D3-AFC7D84E2555}">
      <dsp:nvSpPr>
        <dsp:cNvPr id="0" name=""/>
        <dsp:cNvSpPr/>
      </dsp:nvSpPr>
      <dsp:spPr>
        <a:xfrm>
          <a:off x="1553" y="1451667"/>
          <a:ext cx="3049200" cy="2514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38E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Montserrat" pitchFamily="2" charset="77"/>
            </a:rPr>
            <a:t>Justificación académica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Montserrat" pitchFamily="2" charset="77"/>
            </a:rPr>
            <a:t>Monto aproximado (presupuesto)</a:t>
          </a:r>
        </a:p>
      </dsp:txBody>
      <dsp:txXfrm>
        <a:off x="59429" y="1509543"/>
        <a:ext cx="2933448" cy="1860282"/>
      </dsp:txXfrm>
    </dsp:sp>
    <dsp:sp modelId="{BB1686B7-0525-D44B-99EA-DEA944BF132D}">
      <dsp:nvSpPr>
        <dsp:cNvPr id="0" name=""/>
        <dsp:cNvSpPr/>
      </dsp:nvSpPr>
      <dsp:spPr>
        <a:xfrm>
          <a:off x="1707008" y="2021498"/>
          <a:ext cx="3405769" cy="3405769"/>
        </a:xfrm>
        <a:prstGeom prst="leftCircularArrow">
          <a:avLst>
            <a:gd name="adj1" fmla="val 3280"/>
            <a:gd name="adj2" fmla="val 404839"/>
            <a:gd name="adj3" fmla="val 2180349"/>
            <a:gd name="adj4" fmla="val 9024489"/>
            <a:gd name="adj5" fmla="val 3827"/>
          </a:avLst>
        </a:prstGeom>
        <a:solidFill>
          <a:srgbClr val="B38E5D"/>
        </a:solidFill>
        <a:ln>
          <a:solidFill>
            <a:srgbClr val="A3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46DB69-AB69-AD42-8AE4-34BC785A0A93}">
      <dsp:nvSpPr>
        <dsp:cNvPr id="0" name=""/>
        <dsp:cNvSpPr/>
      </dsp:nvSpPr>
      <dsp:spPr>
        <a:xfrm>
          <a:off x="679154" y="3427701"/>
          <a:ext cx="2710400" cy="107783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rgbClr val="A42145"/>
              </a:solidFill>
              <a:latin typeface="Montserrat" pitchFamily="2" charset="77"/>
            </a:rPr>
            <a:t>Planeación</a:t>
          </a:r>
        </a:p>
      </dsp:txBody>
      <dsp:txXfrm>
        <a:off x="710723" y="3459270"/>
        <a:ext cx="2647262" cy="1014698"/>
      </dsp:txXfrm>
    </dsp:sp>
    <dsp:sp modelId="{4EFBCACF-7264-5F42-8484-EF5AD92F81BA}">
      <dsp:nvSpPr>
        <dsp:cNvPr id="0" name=""/>
        <dsp:cNvSpPr/>
      </dsp:nvSpPr>
      <dsp:spPr>
        <a:xfrm>
          <a:off x="3921491" y="1451667"/>
          <a:ext cx="3049200" cy="2514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Montserrat" pitchFamily="2" charset="77"/>
            </a:rPr>
            <a:t>Acción apoyada favorablemente</a:t>
          </a:r>
        </a:p>
      </dsp:txBody>
      <dsp:txXfrm>
        <a:off x="3979367" y="2048461"/>
        <a:ext cx="2933448" cy="1860282"/>
      </dsp:txXfrm>
    </dsp:sp>
    <dsp:sp modelId="{1AAAF8C0-663E-4B4B-BD0D-9BBD70451D66}">
      <dsp:nvSpPr>
        <dsp:cNvPr id="0" name=""/>
        <dsp:cNvSpPr/>
      </dsp:nvSpPr>
      <dsp:spPr>
        <a:xfrm>
          <a:off x="5601535" y="-107589"/>
          <a:ext cx="3795389" cy="3795389"/>
        </a:xfrm>
        <a:prstGeom prst="circularArrow">
          <a:avLst>
            <a:gd name="adj1" fmla="val 2943"/>
            <a:gd name="adj2" fmla="val 360405"/>
            <a:gd name="adj3" fmla="val 19464084"/>
            <a:gd name="adj4" fmla="val 12575511"/>
            <a:gd name="adj5" fmla="val 3434"/>
          </a:avLst>
        </a:prstGeom>
        <a:solidFill>
          <a:srgbClr val="B38E5D"/>
        </a:solidFill>
        <a:ln>
          <a:solidFill>
            <a:srgbClr val="A3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ABE20B-1CC6-DB4E-8FDC-BD009A9C6543}">
      <dsp:nvSpPr>
        <dsp:cNvPr id="0" name=""/>
        <dsp:cNvSpPr/>
      </dsp:nvSpPr>
      <dsp:spPr>
        <a:xfrm>
          <a:off x="4599091" y="912748"/>
          <a:ext cx="2710400" cy="107783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solidFill>
                <a:srgbClr val="A42145"/>
              </a:solidFill>
              <a:latin typeface="Montserrat" pitchFamily="2" charset="77"/>
            </a:rPr>
            <a:t>Evaluación</a:t>
          </a:r>
        </a:p>
      </dsp:txBody>
      <dsp:txXfrm>
        <a:off x="4630660" y="944317"/>
        <a:ext cx="2647262" cy="1014698"/>
      </dsp:txXfrm>
    </dsp:sp>
    <dsp:sp modelId="{200DA4D8-F6DF-3445-83E5-15ADC7FECB55}">
      <dsp:nvSpPr>
        <dsp:cNvPr id="0" name=""/>
        <dsp:cNvSpPr/>
      </dsp:nvSpPr>
      <dsp:spPr>
        <a:xfrm>
          <a:off x="7841428" y="1451667"/>
          <a:ext cx="3049200" cy="251495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B38E5D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s-MX" sz="2400" kern="1200" dirty="0">
            <a:latin typeface="Montserrat" pitchFamily="2" charset="77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2400" kern="1200" dirty="0">
              <a:latin typeface="Montserrat" pitchFamily="2" charset="77"/>
            </a:rPr>
            <a:t>Plan maestro de construcción</a:t>
          </a:r>
        </a:p>
      </dsp:txBody>
      <dsp:txXfrm>
        <a:off x="7899304" y="1509543"/>
        <a:ext cx="2933448" cy="1860282"/>
      </dsp:txXfrm>
    </dsp:sp>
    <dsp:sp modelId="{3FE3F510-622A-6544-97E0-8DB2178AC46E}">
      <dsp:nvSpPr>
        <dsp:cNvPr id="0" name=""/>
        <dsp:cNvSpPr/>
      </dsp:nvSpPr>
      <dsp:spPr>
        <a:xfrm>
          <a:off x="8519028" y="3427701"/>
          <a:ext cx="2710400" cy="1077836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DEC9A2">
                <a:tint val="66000"/>
                <a:satMod val="160000"/>
              </a:srgbClr>
            </a:gs>
            <a:gs pos="50000">
              <a:srgbClr val="DEC9A2">
                <a:tint val="44500"/>
                <a:satMod val="160000"/>
              </a:srgbClr>
            </a:gs>
            <a:gs pos="100000">
              <a:srgbClr val="DEC9A2">
                <a:tint val="23500"/>
                <a:satMod val="160000"/>
              </a:srgbClr>
            </a:gs>
          </a:gsLst>
          <a:path path="circle">
            <a:fillToRect l="100000" b="100000"/>
          </a:path>
          <a:tileRect t="-100000" r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300" kern="1200" dirty="0">
              <a:solidFill>
                <a:srgbClr val="A42145"/>
              </a:solidFill>
              <a:latin typeface="Montserrat" pitchFamily="2" charset="77"/>
            </a:rPr>
            <a:t>Reprogramación</a:t>
          </a:r>
        </a:p>
      </dsp:txBody>
      <dsp:txXfrm>
        <a:off x="8550597" y="3459270"/>
        <a:ext cx="2647262" cy="101469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3C0AAD-02D3-0040-9EF6-5EA744D8B849}">
      <dsp:nvSpPr>
        <dsp:cNvPr id="0" name=""/>
        <dsp:cNvSpPr/>
      </dsp:nvSpPr>
      <dsp:spPr>
        <a:xfrm rot="10800000">
          <a:off x="2073560" y="2359"/>
          <a:ext cx="7528397" cy="709242"/>
        </a:xfrm>
        <a:prstGeom prst="homePlate">
          <a:avLst/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56" tIns="83820" rIns="156464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</a:rPr>
            <a:t>Nombre de la institución</a:t>
          </a:r>
        </a:p>
      </dsp:txBody>
      <dsp:txXfrm rot="10800000">
        <a:off x="2250870" y="2359"/>
        <a:ext cx="7351087" cy="709242"/>
      </dsp:txXfrm>
    </dsp:sp>
    <dsp:sp modelId="{9B10EDA1-1BF1-BA4D-AD5F-115D1F966BC7}">
      <dsp:nvSpPr>
        <dsp:cNvPr id="0" name=""/>
        <dsp:cNvSpPr/>
      </dsp:nvSpPr>
      <dsp:spPr>
        <a:xfrm>
          <a:off x="1718939" y="2359"/>
          <a:ext cx="709242" cy="70924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DBF25A-2AA3-4C4F-BBC4-1B4FD4B1849D}">
      <dsp:nvSpPr>
        <dsp:cNvPr id="0" name=""/>
        <dsp:cNvSpPr/>
      </dsp:nvSpPr>
      <dsp:spPr>
        <a:xfrm rot="10800000">
          <a:off x="2073560" y="915806"/>
          <a:ext cx="7528397" cy="709242"/>
        </a:xfrm>
        <a:prstGeom prst="homePlate">
          <a:avLst/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56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Denominación de la obra</a:t>
          </a:r>
        </a:p>
      </dsp:txBody>
      <dsp:txXfrm rot="10800000">
        <a:off x="2250870" y="915806"/>
        <a:ext cx="7351087" cy="709242"/>
      </dsp:txXfrm>
    </dsp:sp>
    <dsp:sp modelId="{6A015567-3BC6-264E-8B7C-22025EAA04E5}">
      <dsp:nvSpPr>
        <dsp:cNvPr id="0" name=""/>
        <dsp:cNvSpPr/>
      </dsp:nvSpPr>
      <dsp:spPr>
        <a:xfrm>
          <a:off x="1718939" y="915806"/>
          <a:ext cx="709242" cy="70924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3C701-44F5-154D-B4AB-C7E3860230B6}">
      <dsp:nvSpPr>
        <dsp:cNvPr id="0" name=""/>
        <dsp:cNvSpPr/>
      </dsp:nvSpPr>
      <dsp:spPr>
        <a:xfrm rot="10800000">
          <a:off x="2073560" y="1829253"/>
          <a:ext cx="7528397" cy="709242"/>
        </a:xfrm>
        <a:prstGeom prst="homePlate">
          <a:avLst/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56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Tipo de obra</a:t>
          </a:r>
        </a:p>
      </dsp:txBody>
      <dsp:txXfrm rot="10800000">
        <a:off x="2250870" y="1829253"/>
        <a:ext cx="7351087" cy="709242"/>
      </dsp:txXfrm>
    </dsp:sp>
    <dsp:sp modelId="{BC7A7F72-8367-FB4F-A995-C1662B90AE15}">
      <dsp:nvSpPr>
        <dsp:cNvPr id="0" name=""/>
        <dsp:cNvSpPr/>
      </dsp:nvSpPr>
      <dsp:spPr>
        <a:xfrm>
          <a:off x="1718939" y="1829253"/>
          <a:ext cx="709242" cy="70924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0E8EC-91CE-B843-889C-C3B4B53001E2}">
      <dsp:nvSpPr>
        <dsp:cNvPr id="0" name=""/>
        <dsp:cNvSpPr/>
      </dsp:nvSpPr>
      <dsp:spPr>
        <a:xfrm rot="10800000">
          <a:off x="2073560" y="2742700"/>
          <a:ext cx="7528397" cy="709242"/>
        </a:xfrm>
        <a:prstGeom prst="homePlate">
          <a:avLst/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56" tIns="114300" rIns="213360" bIns="11430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</a:rPr>
            <a:t>Matrícula beneficiada e </a:t>
          </a: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impacto</a:t>
          </a:r>
          <a:r>
            <a:rPr lang="es-MX" sz="2200" kern="1200" dirty="0">
              <a:solidFill>
                <a:srgbClr val="A42145"/>
              </a:solidFill>
              <a:latin typeface="Montserrat" pitchFamily="2" charset="77"/>
            </a:rPr>
            <a:t> académico</a:t>
          </a:r>
        </a:p>
      </dsp:txBody>
      <dsp:txXfrm rot="10800000">
        <a:off x="2250870" y="2742700"/>
        <a:ext cx="7351087" cy="709242"/>
      </dsp:txXfrm>
    </dsp:sp>
    <dsp:sp modelId="{E455968A-1FD8-1045-B432-773B09DFB812}">
      <dsp:nvSpPr>
        <dsp:cNvPr id="0" name=""/>
        <dsp:cNvSpPr/>
      </dsp:nvSpPr>
      <dsp:spPr>
        <a:xfrm>
          <a:off x="1718939" y="2742700"/>
          <a:ext cx="709242" cy="70924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A8E14-691A-5F43-8F8F-DEF710021B81}">
      <dsp:nvSpPr>
        <dsp:cNvPr id="0" name=""/>
        <dsp:cNvSpPr/>
      </dsp:nvSpPr>
      <dsp:spPr>
        <a:xfrm rot="10800000">
          <a:off x="2073560" y="3656147"/>
          <a:ext cx="7528397" cy="709242"/>
        </a:xfrm>
        <a:prstGeom prst="homePlate">
          <a:avLst/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lin ang="2700000" scaled="1"/>
          <a:tileRect/>
        </a:gradFill>
        <a:ln w="12700" cap="flat" cmpd="sng" algn="ctr">
          <a:solidFill>
            <a:prstClr val="white">
              <a:hueOff val="0"/>
              <a:satOff val="0"/>
              <a:lumOff val="0"/>
              <a:alphaOff val="0"/>
            </a:prst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2756" tIns="114300" rIns="21336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rgbClr val="A42145"/>
              </a:solidFill>
              <a:latin typeface="Montserrat" pitchFamily="2" charset="77"/>
              <a:ea typeface="+mn-ea"/>
              <a:cs typeface="+mn-cs"/>
            </a:rPr>
            <a:t>Descripción de la obra (Incluir señalización)</a:t>
          </a:r>
        </a:p>
      </dsp:txBody>
      <dsp:txXfrm rot="10800000">
        <a:off x="2250870" y="3656147"/>
        <a:ext cx="7351087" cy="709242"/>
      </dsp:txXfrm>
    </dsp:sp>
    <dsp:sp modelId="{5CF67A66-6CD0-AD4B-B788-454DC902ADE0}">
      <dsp:nvSpPr>
        <dsp:cNvPr id="0" name=""/>
        <dsp:cNvSpPr/>
      </dsp:nvSpPr>
      <dsp:spPr>
        <a:xfrm>
          <a:off x="1718939" y="3656147"/>
          <a:ext cx="709242" cy="709242"/>
        </a:xfrm>
        <a:prstGeom prst="ellipse">
          <a:avLst/>
        </a:prstGeom>
        <a:solidFill>
          <a:schemeClr val="bg1"/>
        </a:solidFill>
        <a:ln w="12700" cap="flat" cmpd="sng" algn="ctr">
          <a:solidFill>
            <a:srgbClr val="A3214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F0B8DD-E75A-4377-A112-92BD701DAC07}">
      <dsp:nvSpPr>
        <dsp:cNvPr id="0" name=""/>
        <dsp:cNvSpPr/>
      </dsp:nvSpPr>
      <dsp:spPr>
        <a:xfrm>
          <a:off x="2" y="952606"/>
          <a:ext cx="11245320" cy="1343120"/>
        </a:xfrm>
        <a:prstGeom prst="rightArrow">
          <a:avLst/>
        </a:prstGeom>
        <a:gradFill flip="none" rotWithShape="0">
          <a:gsLst>
            <a:gs pos="0">
              <a:srgbClr val="9D2449">
                <a:tint val="66000"/>
                <a:satMod val="160000"/>
              </a:srgbClr>
            </a:gs>
            <a:gs pos="50000">
              <a:srgbClr val="9D2449">
                <a:tint val="44500"/>
                <a:satMod val="160000"/>
              </a:srgbClr>
            </a:gs>
            <a:gs pos="100000">
              <a:srgbClr val="9D2449">
                <a:tint val="23500"/>
                <a:satMod val="160000"/>
              </a:srgbClr>
            </a:gs>
          </a:gsLst>
          <a:lin ang="10800000" scaled="1"/>
          <a:tileRect/>
        </a:gradFill>
        <a:ln>
          <a:noFill/>
        </a:ln>
        <a:effectLst>
          <a:softEdge rad="12700"/>
        </a:effectLst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6C2404-0CD0-45EC-A779-D037A2B9DAA6}">
      <dsp:nvSpPr>
        <dsp:cNvPr id="0" name=""/>
        <dsp:cNvSpPr/>
      </dsp:nvSpPr>
      <dsp:spPr>
        <a:xfrm>
          <a:off x="682702" y="1970026"/>
          <a:ext cx="2807932" cy="764639"/>
        </a:xfrm>
        <a:prstGeom prst="roundRect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800" b="1" kern="1200" dirty="0">
              <a:solidFill>
                <a:srgbClr val="9D2449"/>
              </a:solidFill>
              <a:latin typeface="Montserrat" panose="00000500000000000000" pitchFamily="2" charset="0"/>
            </a:rPr>
            <a:t>Planeación</a:t>
          </a:r>
        </a:p>
      </dsp:txBody>
      <dsp:txXfrm>
        <a:off x="720029" y="2007353"/>
        <a:ext cx="2733278" cy="689985"/>
      </dsp:txXfrm>
    </dsp:sp>
    <dsp:sp modelId="{F2D93260-1270-4BD9-BE83-FD021F2127E5}">
      <dsp:nvSpPr>
        <dsp:cNvPr id="0" name=""/>
        <dsp:cNvSpPr/>
      </dsp:nvSpPr>
      <dsp:spPr>
        <a:xfrm>
          <a:off x="6290356" y="1971638"/>
          <a:ext cx="3012547" cy="754346"/>
        </a:xfrm>
        <a:prstGeom prst="roundRect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hemeClr val="accent6"/>
        </a:lnRef>
        <a:fillRef idx="3">
          <a:schemeClr val="accent6"/>
        </a:fillRef>
        <a:effectRef idx="3">
          <a:schemeClr val="accent6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rgbClr val="9D2449"/>
              </a:solidFill>
              <a:latin typeface="Montserrat" panose="00000500000000000000" pitchFamily="2" charset="0"/>
            </a:rPr>
            <a:t>Adecuación</a:t>
          </a:r>
        </a:p>
      </dsp:txBody>
      <dsp:txXfrm>
        <a:off x="6327180" y="2008462"/>
        <a:ext cx="2938899" cy="68069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57D33F-AFA1-9148-B46D-041CAC953144}">
      <dsp:nvSpPr>
        <dsp:cNvPr id="0" name=""/>
        <dsp:cNvSpPr/>
      </dsp:nvSpPr>
      <dsp:spPr>
        <a:xfrm>
          <a:off x="0" y="2186115"/>
          <a:ext cx="1725762" cy="2103272"/>
        </a:xfrm>
        <a:prstGeom prst="roundRect">
          <a:avLst>
            <a:gd name="adj" fmla="val 10000"/>
          </a:avLst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Recurso asignado por la SHCP</a:t>
          </a:r>
        </a:p>
      </dsp:txBody>
      <dsp:txXfrm>
        <a:off x="50546" y="2236661"/>
        <a:ext cx="1624670" cy="2002180"/>
      </dsp:txXfrm>
    </dsp:sp>
    <dsp:sp modelId="{FFCE94AE-1242-5A46-8830-FDB6741AC8AC}">
      <dsp:nvSpPr>
        <dsp:cNvPr id="0" name=""/>
        <dsp:cNvSpPr/>
      </dsp:nvSpPr>
      <dsp:spPr>
        <a:xfrm>
          <a:off x="1899730" y="3023757"/>
          <a:ext cx="368812" cy="427989"/>
        </a:xfrm>
        <a:prstGeom prst="rightArrow">
          <a:avLst>
            <a:gd name="adj1" fmla="val 60000"/>
            <a:gd name="adj2" fmla="val 50000"/>
          </a:avLst>
        </a:prstGeom>
        <a:solidFill>
          <a:srgbClr val="B38E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>
        <a:off x="1899730" y="3109355"/>
        <a:ext cx="258168" cy="256793"/>
      </dsp:txXfrm>
    </dsp:sp>
    <dsp:sp modelId="{176B1692-5821-B743-856C-D2C98640219C}">
      <dsp:nvSpPr>
        <dsp:cNvPr id="0" name=""/>
        <dsp:cNvSpPr/>
      </dsp:nvSpPr>
      <dsp:spPr>
        <a:xfrm>
          <a:off x="2421633" y="2186115"/>
          <a:ext cx="1725762" cy="2103272"/>
        </a:xfrm>
        <a:prstGeom prst="roundRect">
          <a:avLst>
            <a:gd name="adj" fmla="val 10000"/>
          </a:avLst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Firma de Convenios o Lineamientos de traspaso con las Entidades participantes</a:t>
          </a:r>
        </a:p>
      </dsp:txBody>
      <dsp:txXfrm>
        <a:off x="2472179" y="2236661"/>
        <a:ext cx="1624670" cy="2002180"/>
      </dsp:txXfrm>
    </dsp:sp>
    <dsp:sp modelId="{B577510D-CFF7-B641-B04A-8C7B47A4B44A}">
      <dsp:nvSpPr>
        <dsp:cNvPr id="0" name=""/>
        <dsp:cNvSpPr/>
      </dsp:nvSpPr>
      <dsp:spPr>
        <a:xfrm>
          <a:off x="4319972" y="3023757"/>
          <a:ext cx="365861" cy="427989"/>
        </a:xfrm>
        <a:prstGeom prst="rightArrow">
          <a:avLst>
            <a:gd name="adj1" fmla="val 60000"/>
            <a:gd name="adj2" fmla="val 50000"/>
          </a:avLst>
        </a:prstGeom>
        <a:solidFill>
          <a:srgbClr val="B38E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>
        <a:off x="4319972" y="3109355"/>
        <a:ext cx="256103" cy="256793"/>
      </dsp:txXfrm>
    </dsp:sp>
    <dsp:sp modelId="{FB82A962-32D0-7F46-9CDB-6FEC9ACD60FB}">
      <dsp:nvSpPr>
        <dsp:cNvPr id="0" name=""/>
        <dsp:cNvSpPr/>
      </dsp:nvSpPr>
      <dsp:spPr>
        <a:xfrm>
          <a:off x="4837700" y="2186115"/>
          <a:ext cx="1725762" cy="2103272"/>
        </a:xfrm>
        <a:prstGeom prst="roundRect">
          <a:avLst>
            <a:gd name="adj" fmla="val 10000"/>
          </a:avLst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Ministración del recurso a las entidades</a:t>
          </a:r>
        </a:p>
      </dsp:txBody>
      <dsp:txXfrm>
        <a:off x="4888246" y="2236661"/>
        <a:ext cx="1624670" cy="2002180"/>
      </dsp:txXfrm>
    </dsp:sp>
    <dsp:sp modelId="{73614D0D-B618-3F41-A235-E44DE4181373}">
      <dsp:nvSpPr>
        <dsp:cNvPr id="0" name=""/>
        <dsp:cNvSpPr/>
      </dsp:nvSpPr>
      <dsp:spPr>
        <a:xfrm>
          <a:off x="6736039" y="3023757"/>
          <a:ext cx="365861" cy="427989"/>
        </a:xfrm>
        <a:prstGeom prst="rightArrow">
          <a:avLst>
            <a:gd name="adj1" fmla="val 60000"/>
            <a:gd name="adj2" fmla="val 50000"/>
          </a:avLst>
        </a:prstGeom>
        <a:solidFill>
          <a:srgbClr val="B38E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>
        <a:off x="6736039" y="3109355"/>
        <a:ext cx="256103" cy="256793"/>
      </dsp:txXfrm>
    </dsp:sp>
    <dsp:sp modelId="{2780054C-8038-3A45-9AE6-A95D724FFB71}">
      <dsp:nvSpPr>
        <dsp:cNvPr id="0" name=""/>
        <dsp:cNvSpPr/>
      </dsp:nvSpPr>
      <dsp:spPr>
        <a:xfrm>
          <a:off x="7253767" y="2186115"/>
          <a:ext cx="1725762" cy="2103272"/>
        </a:xfrm>
        <a:prstGeom prst="roundRect">
          <a:avLst>
            <a:gd name="adj" fmla="val 10000"/>
          </a:avLst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b="1" u="sng" kern="1200" dirty="0"/>
            <a:t>Ministración del recurso a las IFDP participantes</a:t>
          </a:r>
        </a:p>
      </dsp:txBody>
      <dsp:txXfrm>
        <a:off x="7304313" y="2236661"/>
        <a:ext cx="1624670" cy="2002180"/>
      </dsp:txXfrm>
    </dsp:sp>
    <dsp:sp modelId="{221405D3-98A4-EF4F-A728-A7E222F11694}">
      <dsp:nvSpPr>
        <dsp:cNvPr id="0" name=""/>
        <dsp:cNvSpPr/>
      </dsp:nvSpPr>
      <dsp:spPr>
        <a:xfrm>
          <a:off x="9152106" y="3023757"/>
          <a:ext cx="365861" cy="427989"/>
        </a:xfrm>
        <a:prstGeom prst="rightArrow">
          <a:avLst>
            <a:gd name="adj1" fmla="val 60000"/>
            <a:gd name="adj2" fmla="val 50000"/>
          </a:avLst>
        </a:prstGeom>
        <a:solidFill>
          <a:srgbClr val="B38E5D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400" kern="1200"/>
        </a:p>
      </dsp:txBody>
      <dsp:txXfrm>
        <a:off x="9152106" y="3109355"/>
        <a:ext cx="256103" cy="256793"/>
      </dsp:txXfrm>
    </dsp:sp>
    <dsp:sp modelId="{0E740063-123C-B043-A619-CCF0CAE29A95}">
      <dsp:nvSpPr>
        <dsp:cNvPr id="0" name=""/>
        <dsp:cNvSpPr/>
      </dsp:nvSpPr>
      <dsp:spPr>
        <a:xfrm>
          <a:off x="9669834" y="2186115"/>
          <a:ext cx="1725762" cy="2103272"/>
        </a:xfrm>
        <a:prstGeom prst="roundRect">
          <a:avLst>
            <a:gd name="adj" fmla="val 10000"/>
          </a:avLst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Comprobación documental del gasto.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/>
            <a:t>Oficio de liberación.</a:t>
          </a:r>
        </a:p>
      </dsp:txBody>
      <dsp:txXfrm>
        <a:off x="9720380" y="2236661"/>
        <a:ext cx="1624670" cy="200218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2C2307-82B5-471F-BD0E-72E142AF0E27}">
      <dsp:nvSpPr>
        <dsp:cNvPr id="0" name=""/>
        <dsp:cNvSpPr/>
      </dsp:nvSpPr>
      <dsp:spPr>
        <a:xfrm>
          <a:off x="2482" y="1901326"/>
          <a:ext cx="3024926" cy="1209970"/>
        </a:xfrm>
        <a:prstGeom prst="chevron">
          <a:avLst/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Montserrat" panose="00000500000000000000" pitchFamily="2" charset="0"/>
            </a:rPr>
            <a:t>Identificar avances</a:t>
          </a:r>
        </a:p>
      </dsp:txBody>
      <dsp:txXfrm>
        <a:off x="607467" y="1901326"/>
        <a:ext cx="1814956" cy="1209970"/>
      </dsp:txXfrm>
    </dsp:sp>
    <dsp:sp modelId="{DBDA5E1A-E3C7-4FC1-9DEC-0E098F445FC5}">
      <dsp:nvSpPr>
        <dsp:cNvPr id="0" name=""/>
        <dsp:cNvSpPr/>
      </dsp:nvSpPr>
      <dsp:spPr>
        <a:xfrm>
          <a:off x="2724917" y="1901326"/>
          <a:ext cx="3024926" cy="1209970"/>
        </a:xfrm>
        <a:prstGeom prst="chevron">
          <a:avLst/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kern="1200" dirty="0">
              <a:latin typeface="Montserrat" panose="00000500000000000000" pitchFamily="2" charset="0"/>
            </a:rPr>
            <a:t>Definir nuevas propuestas</a:t>
          </a:r>
        </a:p>
      </dsp:txBody>
      <dsp:txXfrm>
        <a:off x="3329902" y="1901326"/>
        <a:ext cx="1814956" cy="1209970"/>
      </dsp:txXfrm>
    </dsp:sp>
    <dsp:sp modelId="{766A9BAF-65B2-47D1-AC5E-A04B9DF9CD0F}">
      <dsp:nvSpPr>
        <dsp:cNvPr id="0" name=""/>
        <dsp:cNvSpPr/>
      </dsp:nvSpPr>
      <dsp:spPr>
        <a:xfrm>
          <a:off x="5447351" y="1901326"/>
          <a:ext cx="3024926" cy="1209970"/>
        </a:xfrm>
        <a:prstGeom prst="chevron">
          <a:avLst/>
        </a:prstGeom>
        <a:solidFill>
          <a:srgbClr val="9D24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2014" tIns="37338" rIns="37338" bIns="37338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kern="1200" dirty="0">
              <a:latin typeface="Montserrat" panose="00000500000000000000" pitchFamily="2" charset="0"/>
            </a:rPr>
            <a:t>Elaborar</a:t>
          </a:r>
        </a:p>
      </dsp:txBody>
      <dsp:txXfrm>
        <a:off x="6052336" y="1901326"/>
        <a:ext cx="1814956" cy="120997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445950-C6D4-4B2F-BD9E-D3CA931083D1}">
      <dsp:nvSpPr>
        <dsp:cNvPr id="0" name=""/>
        <dsp:cNvSpPr/>
      </dsp:nvSpPr>
      <dsp:spPr>
        <a:xfrm>
          <a:off x="4264160" y="2166131"/>
          <a:ext cx="2563211" cy="2057649"/>
        </a:xfrm>
        <a:prstGeom prst="ellipse">
          <a:avLst/>
        </a:prstGeom>
        <a:gradFill flip="none" rotWithShape="0">
          <a:gsLst>
            <a:gs pos="0">
              <a:srgbClr val="A42145">
                <a:tint val="66000"/>
                <a:satMod val="160000"/>
              </a:srgbClr>
            </a:gs>
            <a:gs pos="50000">
              <a:srgbClr val="A42145">
                <a:tint val="44500"/>
                <a:satMod val="160000"/>
              </a:srgbClr>
            </a:gs>
            <a:gs pos="100000">
              <a:srgbClr val="A42145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0" kern="1200" dirty="0">
              <a:solidFill>
                <a:srgbClr val="A42145"/>
              </a:solidFill>
              <a:latin typeface="Montserrat" panose="00000500000000000000" pitchFamily="2" charset="0"/>
            </a:rPr>
            <a:t>Etapas de la adecuación</a:t>
          </a:r>
        </a:p>
      </dsp:txBody>
      <dsp:txXfrm>
        <a:off x="4639534" y="2467467"/>
        <a:ext cx="1812463" cy="1454977"/>
      </dsp:txXfrm>
    </dsp:sp>
    <dsp:sp modelId="{C5CABB9F-96EE-42F1-A207-12816638CA7E}">
      <dsp:nvSpPr>
        <dsp:cNvPr id="0" name=""/>
        <dsp:cNvSpPr/>
      </dsp:nvSpPr>
      <dsp:spPr>
        <a:xfrm rot="16142906">
          <a:off x="5121372" y="1753657"/>
          <a:ext cx="801305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801305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 rot="10800000">
        <a:off x="5501992" y="1745593"/>
        <a:ext cx="40065" cy="40065"/>
      </dsp:txXfrm>
    </dsp:sp>
    <dsp:sp modelId="{2C8C2659-30EB-414A-898C-5239DA47171E}">
      <dsp:nvSpPr>
        <dsp:cNvPr id="0" name=""/>
        <dsp:cNvSpPr/>
      </dsp:nvSpPr>
      <dsp:spPr>
        <a:xfrm>
          <a:off x="4226077" y="439271"/>
          <a:ext cx="2563211" cy="925765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100" kern="1200" dirty="0">
              <a:solidFill>
                <a:srgbClr val="A32145"/>
              </a:solidFill>
              <a:latin typeface="Montserrat" panose="00000500000000000000" pitchFamily="2" charset="0"/>
            </a:rPr>
            <a:t>Identificar avances</a:t>
          </a:r>
          <a:endParaRPr lang="es-ES" sz="2100" kern="1200" dirty="0">
            <a:solidFill>
              <a:srgbClr val="A32145"/>
            </a:solidFill>
            <a:latin typeface="Montserrat" panose="00000500000000000000" pitchFamily="2" charset="0"/>
          </a:endParaRPr>
        </a:p>
      </dsp:txBody>
      <dsp:txXfrm>
        <a:off x="4601451" y="574846"/>
        <a:ext cx="1812463" cy="654615"/>
      </dsp:txXfrm>
    </dsp:sp>
    <dsp:sp modelId="{1EF5938D-DA52-41C6-8BC9-B1BD5D12C105}">
      <dsp:nvSpPr>
        <dsp:cNvPr id="0" name=""/>
        <dsp:cNvSpPr/>
      </dsp:nvSpPr>
      <dsp:spPr>
        <a:xfrm rot="19422740">
          <a:off x="6335431" y="2012488"/>
          <a:ext cx="1608989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1608989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>
        <a:off x="7099701" y="1984232"/>
        <a:ext cx="80449" cy="80449"/>
      </dsp:txXfrm>
    </dsp:sp>
    <dsp:sp modelId="{BD678F83-CD1E-41D0-ADB4-C77FAD579FA0}">
      <dsp:nvSpPr>
        <dsp:cNvPr id="0" name=""/>
        <dsp:cNvSpPr/>
      </dsp:nvSpPr>
      <dsp:spPr>
        <a:xfrm>
          <a:off x="7239680" y="354245"/>
          <a:ext cx="2563211" cy="1311919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A32145"/>
              </a:solidFill>
              <a:latin typeface="Montserrat" panose="00000500000000000000" pitchFamily="2" charset="0"/>
            </a:rPr>
            <a:t>Utilizar los comentarios del Comité Evaluador</a:t>
          </a:r>
        </a:p>
      </dsp:txBody>
      <dsp:txXfrm>
        <a:off x="7615054" y="546371"/>
        <a:ext cx="1812463" cy="927667"/>
      </dsp:txXfrm>
    </dsp:sp>
    <dsp:sp modelId="{53D02BDC-D6AF-4795-AD3F-1C4AF332A4B5}">
      <dsp:nvSpPr>
        <dsp:cNvPr id="0" name=""/>
        <dsp:cNvSpPr/>
      </dsp:nvSpPr>
      <dsp:spPr>
        <a:xfrm rot="21187409">
          <a:off x="6809665" y="2972146"/>
          <a:ext cx="968820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968820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>
        <a:off x="7269855" y="2959894"/>
        <a:ext cx="48441" cy="48441"/>
      </dsp:txXfrm>
    </dsp:sp>
    <dsp:sp modelId="{2C6586C5-F588-49D7-86EA-722B0D2EB8DC}">
      <dsp:nvSpPr>
        <dsp:cNvPr id="0" name=""/>
        <dsp:cNvSpPr/>
      </dsp:nvSpPr>
      <dsp:spPr>
        <a:xfrm>
          <a:off x="7756435" y="1875665"/>
          <a:ext cx="2563211" cy="1796262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kern="1200" dirty="0">
              <a:solidFill>
                <a:srgbClr val="A32145"/>
              </a:solidFill>
              <a:latin typeface="Montserrat" panose="00000500000000000000" pitchFamily="2" charset="0"/>
            </a:rPr>
            <a:t>Socializar, consultar y consensuar lo realizado en los proyectos integrales</a:t>
          </a:r>
        </a:p>
      </dsp:txBody>
      <dsp:txXfrm>
        <a:off x="8131809" y="2138721"/>
        <a:ext cx="1812463" cy="1270150"/>
      </dsp:txXfrm>
    </dsp:sp>
    <dsp:sp modelId="{81D2165D-859E-43FB-BA84-2E74ECF253CC}">
      <dsp:nvSpPr>
        <dsp:cNvPr id="0" name=""/>
        <dsp:cNvSpPr/>
      </dsp:nvSpPr>
      <dsp:spPr>
        <a:xfrm rot="1663776">
          <a:off x="6574412" y="3922987"/>
          <a:ext cx="758154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758154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>
        <a:off x="6934536" y="3916002"/>
        <a:ext cx="37907" cy="37907"/>
      </dsp:txXfrm>
    </dsp:sp>
    <dsp:sp modelId="{67849E8F-4179-4FB4-AF2F-B32319332C12}">
      <dsp:nvSpPr>
        <dsp:cNvPr id="0" name=""/>
        <dsp:cNvSpPr/>
      </dsp:nvSpPr>
      <dsp:spPr>
        <a:xfrm>
          <a:off x="6733185" y="4029969"/>
          <a:ext cx="2563211" cy="925765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A32145"/>
              </a:solidFill>
              <a:latin typeface="Montserrat" panose="00000500000000000000" pitchFamily="2" charset="0"/>
            </a:rPr>
            <a:t>Evaluar y proponer</a:t>
          </a:r>
        </a:p>
      </dsp:txBody>
      <dsp:txXfrm>
        <a:off x="7108559" y="4165544"/>
        <a:ext cx="1812463" cy="654615"/>
      </dsp:txXfrm>
    </dsp:sp>
    <dsp:sp modelId="{F8177216-6CC0-499E-9F20-A430A3DB151D}">
      <dsp:nvSpPr>
        <dsp:cNvPr id="0" name=""/>
        <dsp:cNvSpPr/>
      </dsp:nvSpPr>
      <dsp:spPr>
        <a:xfrm rot="9256770">
          <a:off x="4023967" y="3808894"/>
          <a:ext cx="444901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444901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 rot="10800000">
        <a:off x="4235295" y="3809740"/>
        <a:ext cx="22245" cy="22245"/>
      </dsp:txXfrm>
    </dsp:sp>
    <dsp:sp modelId="{B6E8703C-3399-4B44-8EAB-60AF07B8467E}">
      <dsp:nvSpPr>
        <dsp:cNvPr id="0" name=""/>
        <dsp:cNvSpPr/>
      </dsp:nvSpPr>
      <dsp:spPr>
        <a:xfrm>
          <a:off x="1739710" y="3589180"/>
          <a:ext cx="2563211" cy="1643649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A32145"/>
              </a:solidFill>
              <a:latin typeface="Montserrat" panose="00000500000000000000" pitchFamily="2" charset="0"/>
            </a:rPr>
            <a:t>Definir metas y acciones en los proyectos integrales</a:t>
          </a:r>
        </a:p>
      </dsp:txBody>
      <dsp:txXfrm>
        <a:off x="2115084" y="3829887"/>
        <a:ext cx="1812463" cy="1162235"/>
      </dsp:txXfrm>
    </dsp:sp>
    <dsp:sp modelId="{308619EA-FC49-4409-A670-3D69CCB10401}">
      <dsp:nvSpPr>
        <dsp:cNvPr id="0" name=""/>
        <dsp:cNvSpPr/>
      </dsp:nvSpPr>
      <dsp:spPr>
        <a:xfrm rot="11261040">
          <a:off x="3442148" y="2956070"/>
          <a:ext cx="843525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843525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 rot="10800000">
        <a:off x="3842823" y="2946951"/>
        <a:ext cx="42176" cy="42176"/>
      </dsp:txXfrm>
    </dsp:sp>
    <dsp:sp modelId="{CD09B6FB-65D9-4B77-A212-C60FC28134EE}">
      <dsp:nvSpPr>
        <dsp:cNvPr id="0" name=""/>
        <dsp:cNvSpPr/>
      </dsp:nvSpPr>
      <dsp:spPr>
        <a:xfrm>
          <a:off x="739858" y="2098219"/>
          <a:ext cx="2762004" cy="1269292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kern="1200" dirty="0">
              <a:solidFill>
                <a:srgbClr val="A32145"/>
              </a:solidFill>
              <a:latin typeface="Montserrat" panose="00000500000000000000" pitchFamily="2" charset="0"/>
            </a:rPr>
            <a:t>Reprogramar metas y acciones</a:t>
          </a:r>
        </a:p>
      </dsp:txBody>
      <dsp:txXfrm>
        <a:off x="1144344" y="2284103"/>
        <a:ext cx="1953032" cy="897524"/>
      </dsp:txXfrm>
    </dsp:sp>
    <dsp:sp modelId="{214FB865-D079-4618-ABA6-ACCA5A9A5939}">
      <dsp:nvSpPr>
        <dsp:cNvPr id="0" name=""/>
        <dsp:cNvSpPr/>
      </dsp:nvSpPr>
      <dsp:spPr>
        <a:xfrm rot="13094466">
          <a:off x="3129148" y="1941502"/>
          <a:ext cx="1682594" cy="23937"/>
        </a:xfrm>
        <a:custGeom>
          <a:avLst/>
          <a:gdLst/>
          <a:ahLst/>
          <a:cxnLst/>
          <a:rect l="0" t="0" r="0" b="0"/>
          <a:pathLst>
            <a:path>
              <a:moveTo>
                <a:pt x="0" y="11968"/>
              </a:moveTo>
              <a:lnTo>
                <a:pt x="1682594" y="11968"/>
              </a:lnTo>
            </a:path>
          </a:pathLst>
        </a:custGeom>
        <a:noFill/>
        <a:ln w="44450" cap="flat" cmpd="sng" algn="ctr">
          <a:solidFill>
            <a:srgbClr val="9D244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100" kern="1200"/>
        </a:p>
      </dsp:txBody>
      <dsp:txXfrm rot="10800000">
        <a:off x="3928380" y="1911406"/>
        <a:ext cx="84129" cy="84129"/>
      </dsp:txXfrm>
    </dsp:sp>
    <dsp:sp modelId="{A0AF9335-341B-45CB-B975-4C5AF8B2B73E}">
      <dsp:nvSpPr>
        <dsp:cNvPr id="0" name=""/>
        <dsp:cNvSpPr/>
      </dsp:nvSpPr>
      <dsp:spPr>
        <a:xfrm>
          <a:off x="1494125" y="549052"/>
          <a:ext cx="2563211" cy="925765"/>
        </a:xfrm>
        <a:prstGeom prst="ellipse">
          <a:avLst/>
        </a:prstGeom>
        <a:gradFill flip="none" rotWithShape="0">
          <a:gsLst>
            <a:gs pos="0">
              <a:srgbClr val="D4C19C">
                <a:tint val="66000"/>
                <a:satMod val="160000"/>
              </a:srgbClr>
            </a:gs>
            <a:gs pos="50000">
              <a:srgbClr val="D4C19C">
                <a:tint val="44500"/>
                <a:satMod val="160000"/>
              </a:srgbClr>
            </a:gs>
            <a:gs pos="100000">
              <a:srgbClr val="D4C19C">
                <a:tint val="23500"/>
                <a:satMod val="160000"/>
              </a:srgbClr>
            </a:gs>
          </a:gsLst>
          <a:lin ang="108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" tIns="13335" rIns="13335" bIns="13335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100" b="0" kern="1200" dirty="0">
              <a:solidFill>
                <a:srgbClr val="A32145"/>
              </a:solidFill>
              <a:latin typeface="Montserrat" panose="00000500000000000000" pitchFamily="2" charset="0"/>
            </a:rPr>
            <a:t>Operar los proyectos</a:t>
          </a:r>
        </a:p>
      </dsp:txBody>
      <dsp:txXfrm>
        <a:off x="1869499" y="684627"/>
        <a:ext cx="1812463" cy="65461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B8E67-DBF5-9A41-AFC4-E897F8C74348}">
      <dsp:nvSpPr>
        <dsp:cNvPr id="0" name=""/>
        <dsp:cNvSpPr/>
      </dsp:nvSpPr>
      <dsp:spPr>
        <a:xfrm>
          <a:off x="3317797" y="1963130"/>
          <a:ext cx="1492405" cy="1492405"/>
        </a:xfrm>
        <a:prstGeom prst="ellipse">
          <a:avLst/>
        </a:prstGeom>
        <a:solidFill>
          <a:srgbClr val="6E152E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>
              <a:solidFill>
                <a:srgbClr val="DEC9A2"/>
              </a:solidFill>
            </a:rPr>
            <a:t>Proceso</a:t>
          </a:r>
          <a:endParaRPr lang="es-MX" sz="1900" kern="1200" dirty="0">
            <a:solidFill>
              <a:srgbClr val="DEC9A2"/>
            </a:solidFill>
          </a:endParaRPr>
        </a:p>
      </dsp:txBody>
      <dsp:txXfrm>
        <a:off x="3536355" y="2181688"/>
        <a:ext cx="1055289" cy="1055289"/>
      </dsp:txXfrm>
    </dsp:sp>
    <dsp:sp modelId="{FD0CECD3-DAEA-5C44-BEED-6E8483B9D09A}">
      <dsp:nvSpPr>
        <dsp:cNvPr id="0" name=""/>
        <dsp:cNvSpPr/>
      </dsp:nvSpPr>
      <dsp:spPr>
        <a:xfrm rot="16200000">
          <a:off x="3838366" y="1720972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052718" y="1726216"/>
        <a:ext cx="22563" cy="22563"/>
      </dsp:txXfrm>
    </dsp:sp>
    <dsp:sp modelId="{70204A85-2FF0-424D-8AAC-46B3C7BC983C}">
      <dsp:nvSpPr>
        <dsp:cNvPr id="0" name=""/>
        <dsp:cNvSpPr/>
      </dsp:nvSpPr>
      <dsp:spPr>
        <a:xfrm>
          <a:off x="3317797" y="19459"/>
          <a:ext cx="1492405" cy="1492405"/>
        </a:xfrm>
        <a:prstGeom prst="ellipse">
          <a:avLst/>
        </a:prstGeom>
        <a:solidFill>
          <a:srgbClr val="DEC9A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 dirty="0">
              <a:solidFill>
                <a:srgbClr val="6E152E"/>
              </a:solidFill>
            </a:rPr>
            <a:t>Continuo</a:t>
          </a:r>
        </a:p>
      </dsp:txBody>
      <dsp:txXfrm>
        <a:off x="3536355" y="238017"/>
        <a:ext cx="1055289" cy="1055289"/>
      </dsp:txXfrm>
    </dsp:sp>
    <dsp:sp modelId="{2F59E3F6-4000-964D-91D1-004DC8B7E03A}">
      <dsp:nvSpPr>
        <dsp:cNvPr id="0" name=""/>
        <dsp:cNvSpPr/>
      </dsp:nvSpPr>
      <dsp:spPr>
        <a:xfrm>
          <a:off x="4810202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5024554" y="2698051"/>
        <a:ext cx="22563" cy="22563"/>
      </dsp:txXfrm>
    </dsp:sp>
    <dsp:sp modelId="{1A5910A7-BC3E-DE41-B5EB-4148476AFC8D}">
      <dsp:nvSpPr>
        <dsp:cNvPr id="0" name=""/>
        <dsp:cNvSpPr/>
      </dsp:nvSpPr>
      <dsp:spPr>
        <a:xfrm>
          <a:off x="5261469" y="1963130"/>
          <a:ext cx="1492405" cy="1492405"/>
        </a:xfrm>
        <a:prstGeom prst="ellipse">
          <a:avLst/>
        </a:prstGeom>
        <a:solidFill>
          <a:srgbClr val="DEC9A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>
              <a:solidFill>
                <a:srgbClr val="6E152E"/>
              </a:solidFill>
            </a:rPr>
            <a:t>Dinámico</a:t>
          </a:r>
          <a:endParaRPr lang="es-MX" sz="1900" kern="1200" dirty="0">
            <a:solidFill>
              <a:srgbClr val="6E152E"/>
            </a:solidFill>
          </a:endParaRPr>
        </a:p>
      </dsp:txBody>
      <dsp:txXfrm>
        <a:off x="5480027" y="2181688"/>
        <a:ext cx="1055289" cy="1055289"/>
      </dsp:txXfrm>
    </dsp:sp>
    <dsp:sp modelId="{13F5A552-E85A-F943-B851-24BB2FDE404D}">
      <dsp:nvSpPr>
        <dsp:cNvPr id="0" name=""/>
        <dsp:cNvSpPr/>
      </dsp:nvSpPr>
      <dsp:spPr>
        <a:xfrm rot="5400000">
          <a:off x="3838366" y="3664644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>
        <a:off x="4052718" y="3669887"/>
        <a:ext cx="22563" cy="22563"/>
      </dsp:txXfrm>
    </dsp:sp>
    <dsp:sp modelId="{DBB7FE68-5FAB-7348-B679-206B6EBA3826}">
      <dsp:nvSpPr>
        <dsp:cNvPr id="0" name=""/>
        <dsp:cNvSpPr/>
      </dsp:nvSpPr>
      <dsp:spPr>
        <a:xfrm>
          <a:off x="3317797" y="3906802"/>
          <a:ext cx="1492405" cy="1492405"/>
        </a:xfrm>
        <a:prstGeom prst="ellipse">
          <a:avLst/>
        </a:prstGeom>
        <a:solidFill>
          <a:srgbClr val="DEC9A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800" kern="1200" dirty="0">
              <a:solidFill>
                <a:srgbClr val="6E152E"/>
              </a:solidFill>
            </a:rPr>
            <a:t>Partipativo</a:t>
          </a:r>
        </a:p>
      </dsp:txBody>
      <dsp:txXfrm>
        <a:off x="3536355" y="4125360"/>
        <a:ext cx="1055289" cy="1055289"/>
      </dsp:txXfrm>
    </dsp:sp>
    <dsp:sp modelId="{85D203C0-D4AF-0C43-96C5-11013601D963}">
      <dsp:nvSpPr>
        <dsp:cNvPr id="0" name=""/>
        <dsp:cNvSpPr/>
      </dsp:nvSpPr>
      <dsp:spPr>
        <a:xfrm rot="10800000">
          <a:off x="2866530" y="2692808"/>
          <a:ext cx="451266" cy="33050"/>
        </a:xfrm>
        <a:custGeom>
          <a:avLst/>
          <a:gdLst/>
          <a:ahLst/>
          <a:cxnLst/>
          <a:rect l="0" t="0" r="0" b="0"/>
          <a:pathLst>
            <a:path>
              <a:moveTo>
                <a:pt x="0" y="16525"/>
              </a:moveTo>
              <a:lnTo>
                <a:pt x="451266" y="1652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500" kern="1200"/>
        </a:p>
      </dsp:txBody>
      <dsp:txXfrm rot="10800000">
        <a:off x="3080882" y="2698051"/>
        <a:ext cx="22563" cy="22563"/>
      </dsp:txXfrm>
    </dsp:sp>
    <dsp:sp modelId="{CC64A0C0-CD36-BB46-87A5-A8AB971A71C9}">
      <dsp:nvSpPr>
        <dsp:cNvPr id="0" name=""/>
        <dsp:cNvSpPr/>
      </dsp:nvSpPr>
      <dsp:spPr>
        <a:xfrm>
          <a:off x="1374125" y="1963130"/>
          <a:ext cx="1492405" cy="1492405"/>
        </a:xfrm>
        <a:prstGeom prst="ellipse">
          <a:avLst/>
        </a:prstGeom>
        <a:solidFill>
          <a:srgbClr val="DEC9A2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900" kern="1200">
              <a:solidFill>
                <a:srgbClr val="6E152E"/>
              </a:solidFill>
            </a:rPr>
            <a:t>Reflexivo</a:t>
          </a:r>
          <a:endParaRPr lang="es-MX" sz="1900" kern="1200" dirty="0">
            <a:solidFill>
              <a:srgbClr val="6E152E"/>
            </a:solidFill>
          </a:endParaRPr>
        </a:p>
      </dsp:txBody>
      <dsp:txXfrm>
        <a:off x="1592683" y="2181688"/>
        <a:ext cx="1055289" cy="105528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4F5B0A-F55B-C64A-91A3-6B563FFF44EF}">
      <dsp:nvSpPr>
        <dsp:cNvPr id="0" name=""/>
        <dsp:cNvSpPr/>
      </dsp:nvSpPr>
      <dsp:spPr>
        <a:xfrm rot="5400000">
          <a:off x="4306200" y="-1843192"/>
          <a:ext cx="896584" cy="4811776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000" kern="1200" dirty="0">
              <a:solidFill>
                <a:srgbClr val="621332"/>
              </a:solidFill>
              <a:latin typeface="Montserrat" panose="02000505000000020004" pitchFamily="2" charset="77"/>
            </a:rPr>
            <a:t>FORTALEZAS</a:t>
          </a:r>
        </a:p>
      </dsp:txBody>
      <dsp:txXfrm rot="-5400000">
        <a:off x="2348604" y="158172"/>
        <a:ext cx="4768008" cy="809048"/>
      </dsp:txXfrm>
    </dsp:sp>
    <dsp:sp modelId="{6BA848CC-FE41-344B-9772-070A992DFBED}">
      <dsp:nvSpPr>
        <dsp:cNvPr id="0" name=""/>
        <dsp:cNvSpPr/>
      </dsp:nvSpPr>
      <dsp:spPr>
        <a:xfrm>
          <a:off x="358018" y="2330"/>
          <a:ext cx="1990586" cy="1120731"/>
        </a:xfrm>
        <a:prstGeom prst="roundRect">
          <a:avLst/>
        </a:prstGeom>
        <a:solidFill>
          <a:srgbClr val="00B05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Montserrat" panose="02000505000000020004" pitchFamily="2" charset="77"/>
            </a:rPr>
            <a:t>4</a:t>
          </a:r>
        </a:p>
      </dsp:txBody>
      <dsp:txXfrm>
        <a:off x="412728" y="57040"/>
        <a:ext cx="1881166" cy="1011311"/>
      </dsp:txXfrm>
    </dsp:sp>
    <dsp:sp modelId="{2B4A6D23-FA17-0C45-B1D6-DE2279C94DEF}">
      <dsp:nvSpPr>
        <dsp:cNvPr id="0" name=""/>
        <dsp:cNvSpPr/>
      </dsp:nvSpPr>
      <dsp:spPr>
        <a:xfrm rot="5400000">
          <a:off x="4306200" y="-666424"/>
          <a:ext cx="896584" cy="4811776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000" kern="1200" dirty="0">
              <a:solidFill>
                <a:srgbClr val="621332"/>
              </a:solidFill>
              <a:latin typeface="Montserrat" panose="02000505000000020004" pitchFamily="2" charset="77"/>
            </a:rPr>
            <a:t>ÁREAS DE OPORTUNIDAD</a:t>
          </a:r>
        </a:p>
      </dsp:txBody>
      <dsp:txXfrm rot="-5400000">
        <a:off x="2348604" y="1334940"/>
        <a:ext cx="4768008" cy="809048"/>
      </dsp:txXfrm>
    </dsp:sp>
    <dsp:sp modelId="{434D13F3-FD55-1947-91C9-E0C903FDCF9B}">
      <dsp:nvSpPr>
        <dsp:cNvPr id="0" name=""/>
        <dsp:cNvSpPr/>
      </dsp:nvSpPr>
      <dsp:spPr>
        <a:xfrm>
          <a:off x="358018" y="1179097"/>
          <a:ext cx="1990586" cy="1120731"/>
        </a:xfrm>
        <a:prstGeom prst="roundRect">
          <a:avLst/>
        </a:prstGeom>
        <a:solidFill>
          <a:srgbClr val="FFFF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Montserrat" panose="02000505000000020004" pitchFamily="2" charset="77"/>
            </a:rPr>
            <a:t>3</a:t>
          </a:r>
        </a:p>
      </dsp:txBody>
      <dsp:txXfrm>
        <a:off x="412728" y="1233807"/>
        <a:ext cx="1881166" cy="1011311"/>
      </dsp:txXfrm>
    </dsp:sp>
    <dsp:sp modelId="{9D357F49-FC96-BF48-8706-6548547963CC}">
      <dsp:nvSpPr>
        <dsp:cNvPr id="0" name=""/>
        <dsp:cNvSpPr/>
      </dsp:nvSpPr>
      <dsp:spPr>
        <a:xfrm rot="5400000">
          <a:off x="4306200" y="510342"/>
          <a:ext cx="896584" cy="4811776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000" kern="1200" dirty="0">
              <a:solidFill>
                <a:srgbClr val="621332"/>
              </a:solidFill>
              <a:latin typeface="Montserrat" panose="02000505000000020004" pitchFamily="2" charset="77"/>
            </a:rPr>
            <a:t>DEBILIDADES</a:t>
          </a:r>
        </a:p>
      </dsp:txBody>
      <dsp:txXfrm rot="-5400000">
        <a:off x="2348604" y="2511706"/>
        <a:ext cx="4768008" cy="809048"/>
      </dsp:txXfrm>
    </dsp:sp>
    <dsp:sp modelId="{B2A5575C-4354-1A47-9AA4-FDA8100414BD}">
      <dsp:nvSpPr>
        <dsp:cNvPr id="0" name=""/>
        <dsp:cNvSpPr/>
      </dsp:nvSpPr>
      <dsp:spPr>
        <a:xfrm>
          <a:off x="358018" y="2355865"/>
          <a:ext cx="1990586" cy="1120731"/>
        </a:xfrm>
        <a:prstGeom prst="roundRect">
          <a:avLst/>
        </a:prstGeom>
        <a:solidFill>
          <a:srgbClr val="FFC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Montserrat" panose="02000505000000020004" pitchFamily="2" charset="77"/>
            </a:rPr>
            <a:t>2</a:t>
          </a:r>
        </a:p>
      </dsp:txBody>
      <dsp:txXfrm>
        <a:off x="412728" y="2410575"/>
        <a:ext cx="1881166" cy="1011311"/>
      </dsp:txXfrm>
    </dsp:sp>
    <dsp:sp modelId="{79BC2BE8-7D5D-D545-A600-E0DBA78208C8}">
      <dsp:nvSpPr>
        <dsp:cNvPr id="0" name=""/>
        <dsp:cNvSpPr/>
      </dsp:nvSpPr>
      <dsp:spPr>
        <a:xfrm rot="5400000">
          <a:off x="4306200" y="1687110"/>
          <a:ext cx="896584" cy="4811776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3000" kern="1200" dirty="0">
              <a:solidFill>
                <a:srgbClr val="621332"/>
              </a:solidFill>
              <a:latin typeface="Montserrat" panose="02000505000000020004" pitchFamily="2" charset="77"/>
            </a:rPr>
            <a:t>AMENAZAS</a:t>
          </a:r>
        </a:p>
      </dsp:txBody>
      <dsp:txXfrm rot="-5400000">
        <a:off x="2348604" y="3688474"/>
        <a:ext cx="4768008" cy="809048"/>
      </dsp:txXfrm>
    </dsp:sp>
    <dsp:sp modelId="{62A01D2E-57FF-D045-A28E-41DDD25CC7F1}">
      <dsp:nvSpPr>
        <dsp:cNvPr id="0" name=""/>
        <dsp:cNvSpPr/>
      </dsp:nvSpPr>
      <dsp:spPr>
        <a:xfrm>
          <a:off x="358018" y="3532632"/>
          <a:ext cx="1990586" cy="1120731"/>
        </a:xfrm>
        <a:prstGeom prst="roundRect">
          <a:avLst/>
        </a:prstGeom>
        <a:solidFill>
          <a:srgbClr val="FF0000"/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3200" b="1" kern="1200" dirty="0">
              <a:solidFill>
                <a:schemeClr val="tx1"/>
              </a:solidFill>
              <a:latin typeface="Montserrat" panose="02000505000000020004" pitchFamily="2" charset="77"/>
            </a:rPr>
            <a:t>1</a:t>
          </a:r>
        </a:p>
      </dsp:txBody>
      <dsp:txXfrm>
        <a:off x="412728" y="3587342"/>
        <a:ext cx="1881166" cy="101131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875FE5-C652-524D-9CE9-DB62F147E33B}">
      <dsp:nvSpPr>
        <dsp:cNvPr id="0" name=""/>
        <dsp:cNvSpPr/>
      </dsp:nvSpPr>
      <dsp:spPr>
        <a:xfrm>
          <a:off x="12614" y="1800809"/>
          <a:ext cx="1723782" cy="123505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Identificar rubros y subrubros</a:t>
          </a:r>
        </a:p>
      </dsp:txBody>
      <dsp:txXfrm>
        <a:off x="48788" y="1836983"/>
        <a:ext cx="1651434" cy="1162710"/>
      </dsp:txXfrm>
    </dsp:sp>
    <dsp:sp modelId="{02B062DD-4A12-0B4A-9F1A-A5A85D3499D7}">
      <dsp:nvSpPr>
        <dsp:cNvPr id="0" name=""/>
        <dsp:cNvSpPr/>
      </dsp:nvSpPr>
      <dsp:spPr>
        <a:xfrm>
          <a:off x="1881635" y="2238242"/>
          <a:ext cx="307906" cy="360192"/>
        </a:xfrm>
        <a:prstGeom prst="rightArrow">
          <a:avLst>
            <a:gd name="adj1" fmla="val 60000"/>
            <a:gd name="adj2" fmla="val 50000"/>
          </a:avLst>
        </a:prstGeom>
        <a:solidFill>
          <a:srgbClr val="DEC9A2"/>
        </a:solidFill>
        <a:ln>
          <a:solidFill>
            <a:srgbClr val="A4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Montserrat" pitchFamily="2" charset="77"/>
          </a:endParaRPr>
        </a:p>
      </dsp:txBody>
      <dsp:txXfrm>
        <a:off x="1881635" y="2310280"/>
        <a:ext cx="215534" cy="216116"/>
      </dsp:txXfrm>
    </dsp:sp>
    <dsp:sp modelId="{DE36A5D4-2737-3141-99AF-4E3737165708}">
      <dsp:nvSpPr>
        <dsp:cNvPr id="0" name=""/>
        <dsp:cNvSpPr/>
      </dsp:nvSpPr>
      <dsp:spPr>
        <a:xfrm>
          <a:off x="2317352" y="1800809"/>
          <a:ext cx="2350459" cy="123505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Conocer los comentarios</a:t>
          </a:r>
        </a:p>
      </dsp:txBody>
      <dsp:txXfrm>
        <a:off x="2353526" y="1836983"/>
        <a:ext cx="2278111" cy="1162710"/>
      </dsp:txXfrm>
    </dsp:sp>
    <dsp:sp modelId="{411E5202-CCBD-BB4D-A2DD-9675F66F74CA}">
      <dsp:nvSpPr>
        <dsp:cNvPr id="0" name=""/>
        <dsp:cNvSpPr/>
      </dsp:nvSpPr>
      <dsp:spPr>
        <a:xfrm>
          <a:off x="4813051" y="2238242"/>
          <a:ext cx="307906" cy="360192"/>
        </a:xfrm>
        <a:prstGeom prst="rightArrow">
          <a:avLst>
            <a:gd name="adj1" fmla="val 60000"/>
            <a:gd name="adj2" fmla="val 50000"/>
          </a:avLst>
        </a:prstGeom>
        <a:solidFill>
          <a:srgbClr val="DEC9A2"/>
        </a:solidFill>
        <a:ln>
          <a:solidFill>
            <a:srgbClr val="A4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Montserrat" pitchFamily="2" charset="77"/>
          </a:endParaRPr>
        </a:p>
      </dsp:txBody>
      <dsp:txXfrm>
        <a:off x="4813051" y="2310280"/>
        <a:ext cx="215534" cy="216116"/>
      </dsp:txXfrm>
    </dsp:sp>
    <dsp:sp modelId="{8FD71307-9A26-3145-BC86-8AF252DBE8F1}">
      <dsp:nvSpPr>
        <dsp:cNvPr id="0" name=""/>
        <dsp:cNvSpPr/>
      </dsp:nvSpPr>
      <dsp:spPr>
        <a:xfrm>
          <a:off x="5248767" y="1800809"/>
          <a:ext cx="2060635" cy="123505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Clasificar los comentarios</a:t>
          </a:r>
        </a:p>
      </dsp:txBody>
      <dsp:txXfrm>
        <a:off x="5284941" y="1836983"/>
        <a:ext cx="1988287" cy="1162710"/>
      </dsp:txXfrm>
    </dsp:sp>
    <dsp:sp modelId="{A0CBEBF0-BED2-3141-85A4-BAACE9580E13}">
      <dsp:nvSpPr>
        <dsp:cNvPr id="0" name=""/>
        <dsp:cNvSpPr/>
      </dsp:nvSpPr>
      <dsp:spPr>
        <a:xfrm>
          <a:off x="7454641" y="2238242"/>
          <a:ext cx="307906" cy="360192"/>
        </a:xfrm>
        <a:prstGeom prst="rightArrow">
          <a:avLst>
            <a:gd name="adj1" fmla="val 60000"/>
            <a:gd name="adj2" fmla="val 50000"/>
          </a:avLst>
        </a:prstGeom>
        <a:solidFill>
          <a:srgbClr val="DEC9A2"/>
        </a:solidFill>
        <a:ln>
          <a:solidFill>
            <a:srgbClr val="A4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Montserrat" pitchFamily="2" charset="77"/>
          </a:endParaRPr>
        </a:p>
      </dsp:txBody>
      <dsp:txXfrm>
        <a:off x="7454641" y="2310280"/>
        <a:ext cx="215534" cy="216116"/>
      </dsp:txXfrm>
    </dsp:sp>
    <dsp:sp modelId="{F9BB9487-7960-384A-A4D2-980F58F950A7}">
      <dsp:nvSpPr>
        <dsp:cNvPr id="0" name=""/>
        <dsp:cNvSpPr/>
      </dsp:nvSpPr>
      <dsp:spPr>
        <a:xfrm>
          <a:off x="7890358" y="1800809"/>
          <a:ext cx="1452389" cy="123505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Analizar el avance</a:t>
          </a:r>
        </a:p>
      </dsp:txBody>
      <dsp:txXfrm>
        <a:off x="7926532" y="1836983"/>
        <a:ext cx="1380041" cy="1162710"/>
      </dsp:txXfrm>
    </dsp:sp>
    <dsp:sp modelId="{C47ADA8B-C70B-A94B-85D2-41187D64EA29}">
      <dsp:nvSpPr>
        <dsp:cNvPr id="0" name=""/>
        <dsp:cNvSpPr/>
      </dsp:nvSpPr>
      <dsp:spPr>
        <a:xfrm>
          <a:off x="9487986" y="2238242"/>
          <a:ext cx="307906" cy="360192"/>
        </a:xfrm>
        <a:prstGeom prst="rightArrow">
          <a:avLst>
            <a:gd name="adj1" fmla="val 60000"/>
            <a:gd name="adj2" fmla="val 50000"/>
          </a:avLst>
        </a:prstGeom>
        <a:solidFill>
          <a:srgbClr val="DEC9A2"/>
        </a:solidFill>
        <a:ln>
          <a:solidFill>
            <a:srgbClr val="A42145"/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200" kern="1200">
            <a:latin typeface="Montserrat" pitchFamily="2" charset="77"/>
          </a:endParaRPr>
        </a:p>
      </dsp:txBody>
      <dsp:txXfrm>
        <a:off x="9487986" y="2310280"/>
        <a:ext cx="215534" cy="216116"/>
      </dsp:txXfrm>
    </dsp:sp>
    <dsp:sp modelId="{05113D8E-042B-2643-A01F-2B81A4703E72}">
      <dsp:nvSpPr>
        <dsp:cNvPr id="0" name=""/>
        <dsp:cNvSpPr/>
      </dsp:nvSpPr>
      <dsp:spPr>
        <a:xfrm>
          <a:off x="9923703" y="1800809"/>
          <a:ext cx="1671482" cy="1235058"/>
        </a:xfrm>
        <a:prstGeom prst="roundRect">
          <a:avLst>
            <a:gd name="adj" fmla="val 10000"/>
          </a:avLst>
        </a:prstGeom>
        <a:noFill/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200" kern="1200" dirty="0">
              <a:solidFill>
                <a:schemeClr val="tx1">
                  <a:lumMod val="75000"/>
                  <a:lumOff val="25000"/>
                </a:schemeClr>
              </a:solidFill>
              <a:latin typeface="Montserrat" pitchFamily="2" charset="77"/>
            </a:rPr>
            <a:t>Proponer acciones de mejora</a:t>
          </a:r>
        </a:p>
      </dsp:txBody>
      <dsp:txXfrm>
        <a:off x="9959877" y="1836983"/>
        <a:ext cx="1599134" cy="11627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286977-0E41-6C41-89DC-16132B7CF628}">
      <dsp:nvSpPr>
        <dsp:cNvPr id="0" name=""/>
        <dsp:cNvSpPr/>
      </dsp:nvSpPr>
      <dsp:spPr>
        <a:xfrm>
          <a:off x="1938656" y="2225876"/>
          <a:ext cx="2421362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Consistencia</a:t>
          </a:r>
        </a:p>
      </dsp:txBody>
      <dsp:txXfrm>
        <a:off x="1974116" y="2261336"/>
        <a:ext cx="2350442" cy="1139761"/>
      </dsp:txXfrm>
    </dsp:sp>
    <dsp:sp modelId="{93BD09F7-A377-8048-96A2-F49C62ADB3C1}">
      <dsp:nvSpPr>
        <dsp:cNvPr id="0" name=""/>
        <dsp:cNvSpPr/>
      </dsp:nvSpPr>
      <dsp:spPr>
        <a:xfrm rot="19067830">
          <a:off x="3790686" y="1717051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>
        <a:off x="3917807" y="1801799"/>
        <a:ext cx="453051" cy="254242"/>
      </dsp:txXfrm>
    </dsp:sp>
    <dsp:sp modelId="{128668A2-5733-9943-8444-3B88C1A4C3BD}">
      <dsp:nvSpPr>
        <dsp:cNvPr id="0" name=""/>
        <dsp:cNvSpPr/>
      </dsp:nvSpPr>
      <dsp:spPr>
        <a:xfrm>
          <a:off x="3896745" y="421283"/>
          <a:ext cx="2485165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Congruencia</a:t>
          </a:r>
        </a:p>
      </dsp:txBody>
      <dsp:txXfrm>
        <a:off x="3932205" y="456743"/>
        <a:ext cx="2414245" cy="1139761"/>
      </dsp:txXfrm>
    </dsp:sp>
    <dsp:sp modelId="{7F91A13A-17F4-5D4D-BBDF-6FDC6A0110A4}">
      <dsp:nvSpPr>
        <dsp:cNvPr id="0" name=""/>
        <dsp:cNvSpPr/>
      </dsp:nvSpPr>
      <dsp:spPr>
        <a:xfrm rot="10837616">
          <a:off x="2746896" y="792445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 rot="10800000">
        <a:off x="2874017" y="877193"/>
        <a:ext cx="453051" cy="254242"/>
      </dsp:txXfrm>
    </dsp:sp>
    <dsp:sp modelId="{6C7A7268-2204-0640-9381-BEB62ED79EA4}">
      <dsp:nvSpPr>
        <dsp:cNvPr id="0" name=""/>
        <dsp:cNvSpPr/>
      </dsp:nvSpPr>
      <dsp:spPr>
        <a:xfrm>
          <a:off x="21504" y="377771"/>
          <a:ext cx="2282836" cy="1210681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rgbClr val="B38E5D">
                <a:tint val="66000"/>
                <a:satMod val="160000"/>
              </a:srgbClr>
            </a:gs>
            <a:gs pos="50000">
              <a:srgbClr val="B38E5D">
                <a:tint val="44500"/>
                <a:satMod val="160000"/>
              </a:srgbClr>
            </a:gs>
            <a:gs pos="100000">
              <a:srgbClr val="B38E5D">
                <a:tint val="23500"/>
                <a:satMod val="160000"/>
              </a:srgbClr>
            </a:gs>
          </a:gsLst>
          <a:path path="circle">
            <a:fillToRect t="100000" r="100000"/>
          </a:path>
          <a:tileRect l="-100000" b="-100000"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500" kern="1200" dirty="0">
              <a:solidFill>
                <a:srgbClr val="A42145"/>
              </a:solidFill>
              <a:latin typeface="Montserrat" panose="02000505000000020004" pitchFamily="2" charset="77"/>
            </a:rPr>
            <a:t>Coherencia</a:t>
          </a:r>
        </a:p>
      </dsp:txBody>
      <dsp:txXfrm>
        <a:off x="56964" y="413231"/>
        <a:ext cx="2211916" cy="1139761"/>
      </dsp:txXfrm>
    </dsp:sp>
    <dsp:sp modelId="{E9C222D1-ABB6-4E48-9A00-A0F90BB72C80}">
      <dsp:nvSpPr>
        <dsp:cNvPr id="0" name=""/>
        <dsp:cNvSpPr/>
      </dsp:nvSpPr>
      <dsp:spPr>
        <a:xfrm rot="2576055">
          <a:off x="1802483" y="1695294"/>
          <a:ext cx="707293" cy="423738"/>
        </a:xfrm>
        <a:prstGeom prst="leftRightArrow">
          <a:avLst>
            <a:gd name="adj1" fmla="val 60000"/>
            <a:gd name="adj2" fmla="val 50000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500" kern="1200"/>
        </a:p>
      </dsp:txBody>
      <dsp:txXfrm>
        <a:off x="1929604" y="1780042"/>
        <a:ext cx="453051" cy="254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Process2">
  <dgm:title val=""/>
  <dgm:desc val=""/>
  <dgm:catLst>
    <dgm:cat type="process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/>
    </dgm:varLst>
    <dgm:choose name="Name0">
      <dgm:if name="Name1" func="var" arg="dir" op="equ" val="norm">
        <dgm:alg type="snake">
          <dgm:param type="grDir" val="tL"/>
          <dgm:param type="flowDir" val="col"/>
          <dgm:param type="contDir" val="revDir"/>
        </dgm:alg>
      </dgm:if>
      <dgm:else name="Name2">
        <dgm:alg type="snake">
          <dgm:param type="grDir" val="tR"/>
          <dgm:param type="flowDir" val="col"/>
          <dgm:param type="contDir" val="revDi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firstNode" refType="w"/>
      <dgm:constr type="w" for="ch" forName="lastNode" refType="w" refFor="ch" refForName="firstNode" op="equ"/>
      <dgm:constr type="w" for="ch" forName="middleNode" refType="w" refFor="ch" refForName="firstNode" op="equ"/>
      <dgm:constr type="h" for="ch" ptType="sibTrans" refType="w" refFor="ch" refForName="middleNode" op="equ" fact="0.35"/>
      <dgm:constr type="sp" refType="w" refFor="ch" refForName="middleNode" fact="0.5"/>
      <dgm:constr type="connDist" for="des" ptType="sibTrans" op="equ"/>
      <dgm:constr type="primFontSz" for="ch" forName="firstNode" val="65"/>
      <dgm:constr type="primFontSz" for="ch" forName="lastNode" refType="primFontSz" refFor="ch" refForName="firstNode" op="equ"/>
      <dgm:constr type="primFontSz" for="des" forName="shape" val="65"/>
      <dgm:constr type="primFontSz" for="des" forName="shape" refType="primFontSz" refFor="ch" refForName="firstNode" op="lte"/>
      <dgm:constr type="primFontSz" for="des" forName="shape" refType="primFontSz" refFor="ch" refForName="lastNode" op="lte"/>
    </dgm:constrLst>
    <dgm:ruleLst/>
    <dgm:forEach name="Name3" axis="ch" ptType="node">
      <dgm:choose name="Name4">
        <dgm:if name="Name5" axis="self" ptType="node" func="pos" op="equ" val="1">
          <dgm:layoutNode name="fir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if name="Name6" axis="self" ptType="node" func="revPos" op="equ" val="1">
          <dgm:layoutNode name="lastNode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if>
        <dgm:else name="Name7">
          <dgm:layoutNode name="middleNod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  <dgm:constr type="w" for="ch" forName="padding" refType="w"/>
              <dgm:constr type="h" for="ch" forName="padding" refType="h"/>
              <dgm:constr type="w" for="ch" forName="shape" refType="w" fact="0.667"/>
              <dgm:constr type="h" for="ch" forName="shape" refType="h" fact="0.667"/>
              <dgm:constr type="ctrX" for="ch" forName="shape" refType="w" fact="0.5"/>
              <dgm:constr type="ctrY" for="ch" forName="shape" refType="h" fact="0.5"/>
            </dgm:constrLst>
            <dgm:ruleLst/>
            <dgm:layoutNode name="padding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shape">
              <dgm:varLst>
                <dgm:bulletEnabled val="1"/>
              </dgm:varLst>
              <dgm:alg type="tx">
                <dgm:param type="txAnchorVertCh" val="mid"/>
              </dgm:alg>
              <dgm:shape xmlns:r="http://schemas.openxmlformats.org/officeDocument/2006/relationships" type="ellipse" r:blip="">
                <dgm:adjLst/>
              </dgm:shape>
              <dgm:presOf axis="desOrSelf" ptType="node"/>
              <dgm:constrLst>
                <dgm:constr type="h" refType="w"/>
                <dgm:constr type="tMarg" refType="primFontSz" fact="0.1"/>
                <dgm:constr type="bMarg" refType="primFontSz" fact="0.1"/>
                <dgm:constr type="lMarg" refType="primFontSz" fact="0.1"/>
                <dgm:constr type="r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  <dgm:forEach name="Name8" axis="followSib" ptType="sibTrans" cnt="1">
        <dgm:layoutNode name="sibTrans">
          <dgm:choose name="Name9">
            <dgm:if name="Name10" func="var" arg="dir" op="equ" val="norm">
              <dgm:choose name="Name11">
                <dgm:if name="Name12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3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4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if>
            <dgm:else name="Name15">
              <dgm:choose name="Name16">
                <dgm:if name="Name17" axis="self" ptType="sibTrans" func="pos" op="equ" val="1">
                  <dgm:alg type="conn">
                    <dgm:param type="begPts" val="auto"/>
                    <dgm:param type="endPts" val="auto"/>
                    <dgm:param type="srcNode" val="firstNode"/>
                    <dgm:param type="dstNode" val="shape"/>
                  </dgm:alg>
                </dgm:if>
                <dgm:if name="Name18" axis="self" ptType="sibTrans" func="revPos" op="equ" val="1">
                  <dgm:alg type="conn">
                    <dgm:param type="begPts" val="auto"/>
                    <dgm:param type="endPts" val="auto"/>
                    <dgm:param type="srcNode" val="shape"/>
                    <dgm:param type="dstNode" val="lastNode"/>
                  </dgm:alg>
                </dgm:if>
                <dgm:else name="Name19">
                  <dgm:alg type="conn">
                    <dgm:param type="begPts" val="auto"/>
                    <dgm:param type="endPts" val="auto"/>
                    <dgm:param type="srcNode" val="shape"/>
                    <dgm:param type="dstNode" val="shape"/>
                  </dgm:alg>
                </dgm:else>
              </dgm:choose>
            </dgm:else>
          </dgm:choose>
          <dgm:shape xmlns:r="http://schemas.openxmlformats.org/officeDocument/2006/relationships" rot="90" type="triangle" r:blip="">
            <dgm:adjLst/>
          </dgm:shape>
          <dgm:presOf axis="self"/>
          <dgm:constrLst>
            <dgm:constr type="w" refType="h"/>
            <dgm:constr type="connDist"/>
            <dgm:constr type="begPad" refType="connDist" fact="0.25"/>
            <dgm:constr type="endPad" refType="connDist" fact="0.22"/>
          </dgm:constrLst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7927D54E-8C2E-5140-8C91-3FEA4A3AB80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F2D13BB7-3677-894F-9A14-A006787831D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5092CE-056A-8E4F-AA38-7AF6D4E38A72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1DC28EA-8CAC-E143-B39A-5889FAF7299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8C73B85-DAD0-4144-A9F5-B99516FD338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83F5F3-A0C0-064E-A21B-3D52FC9E23D3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4953975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E016B-CAC3-6B4C-90C0-D7AA6A747DA3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BF3107-FFE8-3645-B89F-777090C37BF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198904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1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404464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977687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32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462572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45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13114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49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28714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57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542824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62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6918405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BF3107-FFE8-3645-B89F-777090C37BF5}" type="slidenum">
              <a:rPr lang="es-MX" smtClean="0"/>
              <a:t>69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874661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7609FFF5-262F-BE4B-9727-825EDD3DA8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55870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37BDC73D-88AC-3D46-B0FC-8933DC5B58A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60818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chemeClr val="bg1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19164162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2AFEB7-75D0-BE47-81B9-4E56BC16D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BF20D03-13BE-A948-A10F-E6525E78D1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66C5EE-81CC-6D43-8FD4-29ED288621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20920309-05E5-DF4A-9915-FBFC0ED1E34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0B691BD6-0D46-9E42-AE79-4D36150659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424890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ación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F6B79C-27DF-DA46-9B64-4E0256DA9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829783"/>
            <a:ext cx="5378130" cy="989648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3200" b="1" i="0" cap="all" baseline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endParaRPr lang="es-MX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C9834F-FDDC-E444-AA42-F599DEF8AF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2036763"/>
            <a:ext cx="5682932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solidFill>
                  <a:srgbClr val="404040"/>
                </a:solidFill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804EBD2-6E8F-DD4D-A7F0-B009AC0DF7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3072445"/>
            <a:ext cx="5682932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solidFill>
                  <a:srgbClr val="404040"/>
                </a:solidFill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476336B-7889-A545-8051-B71747F39B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807960" y="2051684"/>
            <a:ext cx="3967480" cy="82391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2800" b="0" i="0">
                <a:latin typeface="Montserrat Medium" pitchFamily="2" charset="77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endParaRPr lang="es-MX" dirty="0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75D9E89-2F81-8E4E-8F00-6E2A93AE2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807960" y="3072445"/>
            <a:ext cx="3967480" cy="26257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400" b="0" i="0">
                <a:latin typeface="Montserrat Medium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A9B9FE-8B4D-2C49-9079-B4D8CA36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8BB4BDA2-120C-E14E-8684-F8383129C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18733FD-8434-2949-8A2A-43A2A44FCB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6100216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2BA57C4-7E93-7040-8A57-4BA7102B544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9653" y="2164080"/>
            <a:ext cx="400884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B58E4C7A-699F-8B48-881A-B5DA4F7729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996544" y="2164080"/>
            <a:ext cx="6357257" cy="4012883"/>
          </a:xfrm>
          <a:prstGeom prst="rect">
            <a:avLst/>
          </a:prstGeom>
        </p:spPr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43D9A1-AF1A-5C49-9963-CA56448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62B8DF0E-90BF-EC4E-8934-156187A1162F}" type="datetimeFigureOut">
              <a:rPr lang="es-MX" smtClean="0"/>
              <a:pPr/>
              <a:t>27/08/2024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89B1503-FEA8-AE42-A3F9-8B406AE3D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091CCD4-9468-2640-A697-0BC43344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b="0" i="0">
                <a:latin typeface="Montserrat" pitchFamily="2" charset="77"/>
              </a:defRPr>
            </a:lvl1pPr>
          </a:lstStyle>
          <a:p>
            <a:fld id="{C119739B-ACC7-1A4E-906B-A9546BA1AB75}" type="slidenum">
              <a:rPr lang="es-MX" smtClean="0"/>
              <a:pPr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 txBox="1">
            <a:spLocks/>
          </p:cNvSpPr>
          <p:nvPr userDrawn="1"/>
        </p:nvSpPr>
        <p:spPr>
          <a:xfrm>
            <a:off x="838200" y="166977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rgbClr val="A42145"/>
                </a:solidFill>
                <a:latin typeface="Montserrat SemiBold" panose="00000700000000000000" pitchFamily="2" charset="0"/>
                <a:ea typeface="+mj-ea"/>
                <a:cs typeface="+mj-cs"/>
              </a:defRPr>
            </a:lvl1pPr>
          </a:lstStyle>
          <a:p>
            <a:endParaRPr lang="es-MX" sz="440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370114" y="366714"/>
            <a:ext cx="4008847" cy="130333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836569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51938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ido con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E5D9DB7-F1B2-3941-8B03-1576108DD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695825-735B-B840-9E9D-D85D60F47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7711505-64F3-3849-8F5B-1CE6842C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102310E-A4CF-E948-B792-8AFA51838E3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88397" y="3148034"/>
            <a:ext cx="10126721" cy="56193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4000">
                <a:solidFill>
                  <a:srgbClr val="DEC9A2"/>
                </a:solidFill>
                <a:latin typeface="Montserrat SemiBold" panose="00000700000000000000" pitchFamily="2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334973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7955F23-1D39-834E-A409-9AC17BD76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415F7B-CE6E-6D4A-B5AB-BDDDCD956C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EF8AF7-5DF2-EB49-AC54-6BEB41FC7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D23CAB6B-7A5A-6B4E-A033-229957EF03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220" y="1964531"/>
            <a:ext cx="11465560" cy="1325563"/>
          </a:xfrm>
          <a:prstGeom prst="rect">
            <a:avLst/>
          </a:prstGeom>
          <a:noFill/>
        </p:spPr>
        <p:txBody>
          <a:bodyPr/>
          <a:lstStyle>
            <a:lvl1pPr algn="ctr">
              <a:defRPr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13" name="Marcador de contenido 2">
            <a:extLst>
              <a:ext uri="{FF2B5EF4-FFF2-40B4-BE49-F238E27FC236}">
                <a16:creationId xmlns:a16="http://schemas.microsoft.com/office/drawing/2014/main" id="{C92E3075-A055-6542-91AB-F62814FD3EF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220" y="3429001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2400" b="0" i="0">
                <a:solidFill>
                  <a:srgbClr val="BC945A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877643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96560" y="996581"/>
            <a:ext cx="5720080" cy="2852737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389748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eño personaliza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D4A1ADC4-8F9E-7348-816F-C00C9B82A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CB84907-060D-AF46-94EB-77E9E6992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BA9FE25-529C-C643-8C50-F8F91B5A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4F2DB6AC-9A7C-414E-AFE4-4F5933719B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060859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2DC9B4D7-BCB7-EC4E-BF24-EDB3A381900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1865811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id="{71A72765-293D-3444-BD4D-E3F78760BD6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1865811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57844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1000" y="562928"/>
            <a:ext cx="11424920" cy="1325563"/>
          </a:xfrm>
          <a:prstGeom prst="rect">
            <a:avLst/>
          </a:prstGeom>
          <a:noFill/>
        </p:spPr>
        <p:txBody>
          <a:bodyPr/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1002" y="2072640"/>
            <a:ext cx="5532119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34669C8D-E6AE-DD4A-AC37-D27A5118864B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33160" y="2072640"/>
            <a:ext cx="5572760" cy="41043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</p:spTree>
    <p:extLst>
      <p:ext uri="{BB962C8B-B14F-4D97-AF65-F5344CB8AC3E}">
        <p14:creationId xmlns:p14="http://schemas.microsoft.com/office/powerpoint/2010/main" val="267464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8780" y="568860"/>
            <a:ext cx="4155440" cy="1325563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029200" y="1825625"/>
            <a:ext cx="632460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06536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6720" y="555683"/>
            <a:ext cx="4114800" cy="1029144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algn="l">
              <a:defRPr sz="40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br>
              <a:rPr lang="es-ES" dirty="0"/>
            </a:br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988560" y="1825625"/>
            <a:ext cx="6365240" cy="435133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3844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ítulo y objetos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FCE891-2873-1849-A37C-A2CF6D30A71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4318" y="578803"/>
            <a:ext cx="4036423" cy="1260475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algn="l">
              <a:defRPr sz="3900" b="0" i="0">
                <a:solidFill>
                  <a:srgbClr val="6E152E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FA68CFE-9BDE-AC4E-8BE5-D2C5E6BBFBD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785360" y="1209041"/>
            <a:ext cx="6568440" cy="496792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 b="0" i="0">
                <a:solidFill>
                  <a:srgbClr val="404040"/>
                </a:solidFill>
                <a:latin typeface="Montserrat SemiBold" panose="00000700000000000000" pitchFamily="2" charset="0"/>
              </a:defRPr>
            </a:lvl1pPr>
          </a:lstStyle>
          <a:p>
            <a:r>
              <a:rPr lang="es-ES" dirty="0"/>
              <a:t>Lorem ipsum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0925D57-13C7-9F4C-8624-F76047773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34E0C4-F0C1-0847-AC2A-7AC9F10BD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57F4766-DB6B-3D42-A920-905F1728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438024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ncabezado de secció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A5DCD591-614A-7548-8788-7FD7534F10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4707"/>
            <a:ext cx="10521951" cy="1806095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4400" b="1" i="0">
                <a:solidFill>
                  <a:srgbClr val="6E152E"/>
                </a:solidFill>
                <a:latin typeface="Montserrat SemiBold" pitchFamily="2" charset="77"/>
              </a:defRPr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id="{3A54153E-355E-3C40-B508-5337B24D6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2956561"/>
            <a:ext cx="10515600" cy="220805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 i="0">
                <a:solidFill>
                  <a:schemeClr val="tx1">
                    <a:tint val="75000"/>
                  </a:schemeClr>
                </a:solidFill>
                <a:latin typeface="Montserrat" pitchFamily="2" charset="77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Editar los estilos de texto del patrón
Segundo nivel
Tercer nivel
Cuarto nivel
Quinto nivel</a:t>
            </a:r>
            <a:endParaRPr lang="es-MX" dirty="0"/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33049571-67D9-7C4A-95BE-A79441445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</p:spPr>
        <p:txBody>
          <a:bodyPr/>
          <a:lstStyle/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10" name="Marcador de pie de página 4">
            <a:extLst>
              <a:ext uri="{FF2B5EF4-FFF2-40B4-BE49-F238E27FC236}">
                <a16:creationId xmlns:a16="http://schemas.microsoft.com/office/drawing/2014/main" id="{4666AA57-9D0D-3640-9528-8B3DEDC6C9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es-MX"/>
          </a:p>
        </p:txBody>
      </p:sp>
      <p:sp>
        <p:nvSpPr>
          <p:cNvPr id="11" name="Marcador de número de diapositiva 5">
            <a:extLst>
              <a:ext uri="{FF2B5EF4-FFF2-40B4-BE49-F238E27FC236}">
                <a16:creationId xmlns:a16="http://schemas.microsoft.com/office/drawing/2014/main" id="{BFB13A88-D95D-D640-A28D-F449DDA4C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</p:spPr>
        <p:txBody>
          <a:bodyPr/>
          <a:lstStyle/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73308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A6CB96C-1C06-3B44-8615-D726F4477E8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B8DF0E-90BF-EC4E-8934-156187A1162F}" type="datetimeFigureOut">
              <a:rPr lang="es-MX" smtClean="0"/>
              <a:t>27/08/2024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3D1A4B-ADA7-7043-82FA-F7032EB17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802CF53-648D-B74F-A473-B4CC8BB23A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9739B-ACC7-1A4E-906B-A9546BA1AB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28472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0" r:id="rId2"/>
    <p:sldLayoutId id="2147483664" r:id="rId3"/>
    <p:sldLayoutId id="2147483672" r:id="rId4"/>
    <p:sldLayoutId id="2147483650" r:id="rId5"/>
    <p:sldLayoutId id="2147483666" r:id="rId6"/>
    <p:sldLayoutId id="2147483667" r:id="rId7"/>
    <p:sldLayoutId id="2147483668" r:id="rId8"/>
    <p:sldLayoutId id="2147483663" r:id="rId9"/>
    <p:sldLayoutId id="2147483651" r:id="rId10"/>
    <p:sldLayoutId id="2147483653" r:id="rId11"/>
    <p:sldLayoutId id="2147483652" r:id="rId12"/>
    <p:sldLayoutId id="2147483656" r:id="rId13"/>
    <p:sldLayoutId id="2147483673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dgesum.sep.gob.mx/storage/recursos/ddi/S300/2024/XF9iLpGJxv-DOF-27-12-23_ROP_PpS300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dgesum.sep.gob.mx/storage/recursos/ddi/S300/2024/9d5Z5S15Sx-Orientaciones_Grales.pdf" TargetMode="External"/><Relationship Id="rId4" Type="http://schemas.openxmlformats.org/officeDocument/2006/relationships/hyperlink" Target="https://dgesum.sep.gob.mx/storage/recursos/ddi/S300/2024/CgHRqREgOK-Guia_Metodologica_2024-2025vr101023.pdf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4.tiff"/><Relationship Id="rId4" Type="http://schemas.openxmlformats.org/officeDocument/2006/relationships/image" Target="../media/image23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4.xml"/><Relationship Id="rId3" Type="http://schemas.openxmlformats.org/officeDocument/2006/relationships/image" Target="../media/image22.png"/><Relationship Id="rId7" Type="http://schemas.openxmlformats.org/officeDocument/2006/relationships/diagramColors" Target="../diagrams/colors1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6" Type="http://schemas.openxmlformats.org/officeDocument/2006/relationships/diagramQuickStyle" Target="../diagrams/quickStyle14.xml"/><Relationship Id="rId5" Type="http://schemas.openxmlformats.org/officeDocument/2006/relationships/diagramLayout" Target="../diagrams/layout14.xml"/><Relationship Id="rId4" Type="http://schemas.openxmlformats.org/officeDocument/2006/relationships/diagramData" Target="../diagrams/data14.xml"/><Relationship Id="rId9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hyperlink" Target="http://www.dgesum.sep.gob.mx/programacion2022/index.php/proyecto/index" TargetMode="Externa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282770"/>
            <a:ext cx="11465560" cy="1641183"/>
          </a:xfrm>
        </p:spPr>
        <p:txBody>
          <a:bodyPr/>
          <a:lstStyle/>
          <a:p>
            <a:r>
              <a:rPr lang="es-ES" sz="4000" dirty="0"/>
              <a:t>ADECUACIÓN DE LA PLANEACIÓN DE LA “ESTRATEGIA DE DESARROLLO INSTITUCIONAL DE LA ESCUELA NORMAL”</a:t>
            </a:r>
            <a:r>
              <a:rPr lang="es-MX" sz="4000" b="1" dirty="0"/>
              <a:t> </a:t>
            </a:r>
            <a:endParaRPr lang="es-MX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MX" dirty="0"/>
          </a:p>
          <a:p>
            <a:r>
              <a:rPr lang="es-MX" dirty="0"/>
              <a:t>COAHUILA- GUERRERO- PUEBLA- VERACRUZ </a:t>
            </a:r>
          </a:p>
          <a:p>
            <a:r>
              <a:rPr lang="es-MX"/>
              <a:t>Agosto- septiembre 2024</a:t>
            </a:r>
            <a:endParaRPr lang="es-MX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2134FE0-6432-4D94-0BE6-64373AA11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192" y="5468666"/>
            <a:ext cx="5141243" cy="7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04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Ministración del recurso a las IFDP participantes.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Convenio de colaboración</a:t>
            </a:r>
            <a:r>
              <a:rPr lang="es-MX" sz="3000" dirty="0">
                <a:solidFill>
                  <a:srgbClr val="245C4F"/>
                </a:solidFill>
              </a:rPr>
              <a:t>.</a:t>
            </a: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8A5EC1-69F3-F5A8-32E3-AA1863209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7900" y="975415"/>
            <a:ext cx="7226300" cy="4351339"/>
          </a:xfrm>
        </p:spPr>
        <p:txBody>
          <a:bodyPr>
            <a:no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</a:pPr>
            <a:r>
              <a:rPr lang="es-ES" sz="2200" dirty="0">
                <a:solidFill>
                  <a:srgbClr val="A4214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Apartado de Declaraciones:</a:t>
            </a:r>
            <a:endParaRPr lang="es-ES" sz="2200" dirty="0">
              <a:solidFill>
                <a:srgbClr val="A42145"/>
              </a:solidFill>
              <a:latin typeface="Montserrat" pitchFamily="2" charset="77"/>
            </a:endParaRPr>
          </a:p>
          <a:p>
            <a:pPr algn="just">
              <a:lnSpc>
                <a:spcPct val="16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1900" b="1" dirty="0">
                <a:effectLst/>
                <a:latin typeface="Montserrat" pitchFamily="2" charset="77"/>
                <a:ea typeface="Times New Roman" panose="02020603050405020304" pitchFamily="18" charset="0"/>
              </a:rPr>
              <a:t>II.7 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Que acorde con lo establecido en la Ley Orgánica de la Administración Pública del Estado de la Ley de Educación, </a:t>
            </a:r>
            <a:r>
              <a:rPr lang="es-ES" sz="1900" dirty="0">
                <a:solidFill>
                  <a:srgbClr val="6E152E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la entidad es responsable de dar cumplimiento a las obligaciones del Estado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 en materia educativa y le corresponde ejecutar y cumplir los convenios de colaboración o coordinación o de desempeño institucional que en el marco de las “REGLAS DE OPERACIÓN” celebre con el Gobierno de México.</a:t>
            </a:r>
            <a:endParaRPr lang="es-MX" sz="1900" dirty="0"/>
          </a:p>
        </p:txBody>
      </p:sp>
    </p:spTree>
    <p:extLst>
      <p:ext uri="{BB962C8B-B14F-4D97-AF65-F5344CB8AC3E}">
        <p14:creationId xmlns:p14="http://schemas.microsoft.com/office/powerpoint/2010/main" val="25351613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Ministración del recurso a las IFDP participantes.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Convenio de colaboración</a:t>
            </a:r>
            <a:r>
              <a:rPr lang="es-MX" sz="3000" dirty="0">
                <a:solidFill>
                  <a:srgbClr val="245C4F"/>
                </a:solidFill>
              </a:rPr>
              <a:t>.</a:t>
            </a: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F9AFE0A-E96E-0E7F-9296-5E07B1408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1" y="1520825"/>
            <a:ext cx="7172660" cy="4351339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s-ES" sz="1900" b="1" dirty="0">
                <a:effectLst/>
                <a:latin typeface="Montserrat" pitchFamily="2" charset="77"/>
                <a:ea typeface="Times New Roman" panose="02020603050405020304" pitchFamily="18" charset="0"/>
              </a:rPr>
              <a:t>k)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s-ES" sz="1900" b="1" dirty="0">
                <a:solidFill>
                  <a:srgbClr val="6E152E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Suscribir los Convenios de Desempeño Institucional con las Instituciones de Formación Docente Públicas beneficiadas</a:t>
            </a:r>
            <a:r>
              <a:rPr lang="es-ES" sz="1900" dirty="0">
                <a:solidFill>
                  <a:srgbClr val="6E152E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,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 en los que se estipulen los compromisos que adquieren dichas instituciones para cumplir con las acciones y metas establecidas en sus </a:t>
            </a:r>
            <a:r>
              <a:rPr lang="es-ES" sz="190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ProFEN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 y su contribución al cumplimiento de las correspondientes a los </a:t>
            </a:r>
            <a:r>
              <a:rPr lang="es-ES" sz="190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ProGEN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, así como para el ejercicio y comprobación de los recursos asignados.</a:t>
            </a:r>
            <a:r>
              <a:rPr lang="es-MX" sz="1900" dirty="0">
                <a:effectLst/>
                <a:latin typeface="Montserrat" pitchFamily="2" charset="77"/>
              </a:rPr>
              <a:t> </a:t>
            </a:r>
            <a:endParaRPr lang="es-MX" sz="1900" dirty="0">
              <a:latin typeface="Montserrat" pitchFamily="2" charset="77"/>
            </a:endParaRPr>
          </a:p>
          <a:p>
            <a:endParaRPr lang="es-MX" sz="19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F77716-BD11-FE2B-EA9B-66F0C1DBC9D8}"/>
              </a:ext>
            </a:extLst>
          </p:cNvPr>
          <p:cNvSpPr txBox="1"/>
          <p:nvPr/>
        </p:nvSpPr>
        <p:spPr>
          <a:xfrm>
            <a:off x="4698063" y="973957"/>
            <a:ext cx="72751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ES" sz="2200" dirty="0">
                <a:solidFill>
                  <a:srgbClr val="A42145"/>
                </a:solidFill>
                <a:latin typeface="Montserrat" pitchFamily="2" charset="77"/>
              </a:rPr>
              <a:t>Clausula SÉPTIMA:</a:t>
            </a:r>
            <a:endParaRPr lang="es-MX" sz="2200" dirty="0">
              <a:solidFill>
                <a:srgbClr val="A42145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94328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Ministración del recurso a las IFDP participantes.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Convenio de colaboración</a:t>
            </a:r>
            <a:r>
              <a:rPr lang="es-MX" sz="3000" dirty="0">
                <a:solidFill>
                  <a:srgbClr val="245C4F"/>
                </a:solidFill>
              </a:rPr>
              <a:t>.</a:t>
            </a: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4FD908-2C90-DC62-5988-5FFA64364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1" y="1533525"/>
            <a:ext cx="7275198" cy="4839509"/>
          </a:xfrm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s-ES" sz="1800" b="0" dirty="0">
                <a:latin typeface="Montserrat" pitchFamily="2" charset="77"/>
              </a:rPr>
              <a:t>“LA SEP” derivado del seguimiento sobre el desarrollo de la EDINEN, y proyectos integrales de los </a:t>
            </a:r>
            <a:r>
              <a:rPr lang="es-ES" sz="1800" b="0" dirty="0" err="1">
                <a:latin typeface="Montserrat" pitchFamily="2" charset="77"/>
              </a:rPr>
              <a:t>ProGEN</a:t>
            </a:r>
            <a:r>
              <a:rPr lang="es-ES" sz="1800" b="0" dirty="0">
                <a:latin typeface="Montserrat" pitchFamily="2" charset="77"/>
              </a:rPr>
              <a:t> y los </a:t>
            </a:r>
            <a:r>
              <a:rPr lang="es-ES" sz="1800" b="0" dirty="0" err="1">
                <a:latin typeface="Montserrat" pitchFamily="2" charset="77"/>
              </a:rPr>
              <a:t>ProFEN</a:t>
            </a:r>
            <a:r>
              <a:rPr lang="es-ES" sz="1800" b="0" dirty="0">
                <a:latin typeface="Montserrat" pitchFamily="2" charset="77"/>
              </a:rPr>
              <a:t> y el uso transparente y eficaz de los recursos que se destinen al “PROFEXCE”, en su caso, podrá cancelar o suspender los apoyos programados cuando se detecte incumplimiento de los compromisos establecidos en “LAS REGLAS” o cuando se encuentren en cualquiera de los supuestos siguientes:</a:t>
            </a:r>
          </a:p>
          <a:p>
            <a:pPr>
              <a:lnSpc>
                <a:spcPct val="170000"/>
              </a:lnSpc>
            </a:pPr>
            <a:r>
              <a:rPr lang="es-ES" sz="1800" b="0" dirty="0">
                <a:latin typeface="Montserrat" pitchFamily="2" charset="77"/>
              </a:rPr>
              <a:t>a) No se cumpla con las obligaciones pactadas en el presente instrumento y en los Convenios de Desempeño Institucional.</a:t>
            </a:r>
            <a:endParaRPr lang="es-MX" sz="1800" b="0" dirty="0">
              <a:latin typeface="Montserrat" pitchFamily="2" charset="77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7848324C-171D-82D7-BD4E-4AC71E30E3CF}"/>
              </a:ext>
            </a:extLst>
          </p:cNvPr>
          <p:cNvSpPr txBox="1"/>
          <p:nvPr/>
        </p:nvSpPr>
        <p:spPr>
          <a:xfrm>
            <a:off x="4698063" y="986657"/>
            <a:ext cx="727519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s-ES" sz="2200" dirty="0">
                <a:solidFill>
                  <a:srgbClr val="A42145"/>
                </a:solidFill>
                <a:latin typeface="Montserrat" pitchFamily="2" charset="77"/>
              </a:rPr>
              <a:t>Clausula DÉCIMO SEGUNDA</a:t>
            </a:r>
            <a:endParaRPr lang="es-MX" sz="2200" dirty="0">
              <a:solidFill>
                <a:srgbClr val="A42145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51475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Ministración del recurso a las IFDP participantes.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Reglas de Operación.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8" name="Marcador de contenido 7">
            <a:extLst>
              <a:ext uri="{FF2B5EF4-FFF2-40B4-BE49-F238E27FC236}">
                <a16:creationId xmlns:a16="http://schemas.microsoft.com/office/drawing/2014/main" id="{8E52EEB6-1B29-CC80-B057-2817981AA02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800600" y="974725"/>
            <a:ext cx="7200900" cy="56237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500"/>
              </a:spcBef>
              <a:spcAft>
                <a:spcPts val="500"/>
              </a:spcAft>
            </a:pPr>
            <a:r>
              <a:rPr lang="es-ES" sz="2200" dirty="0">
                <a:solidFill>
                  <a:srgbClr val="A42145"/>
                </a:solidFill>
                <a:latin typeface="Montserrat" pitchFamily="2" charset="77"/>
              </a:rPr>
              <a:t>Numeral 3.4. Características de los apoyos (tipo y monto).</a:t>
            </a:r>
            <a:endParaRPr lang="es-MX" sz="22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… El otorgamiento de los subsidios deberá sujetarse a lo dispuesto en los artículos 74 al 79 de la LFPRH, 174,175, 176 y 178 al 181 del RLFPRH* y en las presentes RO, en los casos que los subsidios se transfieran a las instituciones educativas, a través de las entidades federativas, se deberá integrar en la firma al GOBIERNO DEL ESTADO y señalar </a:t>
            </a:r>
            <a:r>
              <a:rPr lang="es-ES" sz="1900" dirty="0">
                <a:solidFill>
                  <a:srgbClr val="A42145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un plazo no mayor a 10 días hábiles para entregar el recurso a la institución educativa para el cumplimiento del objeto del Convenio de Colaboración y Lineamientos Internos de Coordinación…</a:t>
            </a:r>
            <a:endParaRPr lang="es-MX" sz="1900" dirty="0">
              <a:solidFill>
                <a:srgbClr val="A42145"/>
              </a:solidFill>
              <a:effectLst/>
              <a:latin typeface="Montserrat" pitchFamily="2" charset="77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978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Ministración del recurso a las IFDP participantes.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Reglas de Operación.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101CD19F-9145-4B50-2C30-C33C369953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300" y="1825625"/>
            <a:ext cx="7188200" cy="4351339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s-ES" sz="1900" b="1" dirty="0">
                <a:effectLst/>
                <a:latin typeface="Montserrat" pitchFamily="2" charset="77"/>
                <a:ea typeface="Times New Roman" panose="02020603050405020304" pitchFamily="18" charset="0"/>
              </a:rPr>
              <a:t>e)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 </a:t>
            </a:r>
            <a:r>
              <a:rPr lang="es-ES" sz="1900" dirty="0">
                <a:solidFill>
                  <a:srgbClr val="A42145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Entregar el recurso autorizado por “LA SEP” a cada IFDP 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para la ejecución de sus </a:t>
            </a:r>
            <a:r>
              <a:rPr lang="es-ES" sz="1900" dirty="0" err="1">
                <a:effectLst/>
                <a:latin typeface="Montserrat" pitchFamily="2" charset="77"/>
                <a:ea typeface="Times New Roman" panose="02020603050405020304" pitchFamily="18" charset="0"/>
              </a:rPr>
              <a:t>ProFEN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, dentro de los </a:t>
            </a:r>
            <a:r>
              <a:rPr lang="es-ES" sz="1900" dirty="0">
                <a:solidFill>
                  <a:srgbClr val="A42145"/>
                </a:solidFill>
                <a:effectLst/>
                <a:latin typeface="Montserrat" pitchFamily="2" charset="77"/>
                <a:ea typeface="Times New Roman" panose="02020603050405020304" pitchFamily="18" charset="0"/>
              </a:rPr>
              <a:t>10 días hábiles siguientes a la recepción de los mismos</a:t>
            </a:r>
            <a:r>
              <a:rPr lang="es-ES" sz="1900" dirty="0">
                <a:effectLst/>
                <a:latin typeface="Montserrat" pitchFamily="2" charset="77"/>
                <a:ea typeface="Times New Roman" panose="02020603050405020304" pitchFamily="18" charset="0"/>
              </a:rPr>
              <a:t>, de acuerdo con los resultados del proceso de evaluación, transfiriéndolo en las cuentas bancarias previstas para tal fin.</a:t>
            </a:r>
            <a:endParaRPr lang="es-MX" sz="1900" dirty="0">
              <a:effectLst/>
              <a:latin typeface="Montserrat" pitchFamily="2" charset="77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es-MX" sz="1900"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5ABA9B4-DC24-8762-DD20-D2B21DF181B7}"/>
              </a:ext>
            </a:extLst>
          </p:cNvPr>
          <p:cNvSpPr txBox="1"/>
          <p:nvPr/>
        </p:nvSpPr>
        <p:spPr>
          <a:xfrm>
            <a:off x="4813300" y="994628"/>
            <a:ext cx="71882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MX"/>
            </a:defPPr>
            <a:lvl1pPr>
              <a:spcBef>
                <a:spcPts val="500"/>
              </a:spcBef>
              <a:spcAft>
                <a:spcPts val="500"/>
              </a:spcAft>
              <a:defRPr sz="2400">
                <a:solidFill>
                  <a:srgbClr val="A42145"/>
                </a:solidFill>
                <a:latin typeface="Montserrat" pitchFamily="2" charset="77"/>
              </a:defRPr>
            </a:lvl1pPr>
          </a:lstStyle>
          <a:p>
            <a:r>
              <a:rPr lang="es-ES" dirty="0"/>
              <a:t>Clausula séptima.- “EL GOBIERNO DEL ESTADO”, se obliga a: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3370375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Documentos normativos.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EF1619-3082-A76E-3ACE-418BAB2D61F2}"/>
              </a:ext>
            </a:extLst>
          </p:cNvPr>
          <p:cNvSpPr txBox="1"/>
          <p:nvPr/>
        </p:nvSpPr>
        <p:spPr>
          <a:xfrm>
            <a:off x="569284" y="1282202"/>
            <a:ext cx="11424919" cy="4611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Las Reglas de Operación para el ejercicio fiscal 2024, publicadas en el Diario Oficial de la Federación: </a:t>
            </a:r>
          </a:p>
          <a:p>
            <a:pPr lvl="0" algn="just">
              <a:lnSpc>
                <a:spcPct val="107000"/>
              </a:lnSpc>
            </a:pPr>
            <a:r>
              <a:rPr lang="es-MX" sz="1800" u="sng" dirty="0">
                <a:solidFill>
                  <a:srgbClr val="0563C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https://dgesum.sep.gob.mx/storage/recursos/ddi/S300/2024/XF9iLpGJxv-DOF-27-12-23_ROP_PpS300.pdf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es-MX" sz="18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2. La Guía Metodológica de Operación de la EDINEN 2024 y 2025: </a:t>
            </a:r>
            <a:r>
              <a:rPr lang="es-MX" sz="1800" u="sng" dirty="0">
                <a:solidFill>
                  <a:srgbClr val="0563C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https://dgesum.sep.gob.mx/storage/recursos/ddi/S300/2024/CgHRqREgOK-Guia_Metodologica_2024-2025vr101023.pdf</a:t>
            </a:r>
            <a:endParaRPr lang="es-MX" sz="18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+mj-lt"/>
              <a:buAutoNum type="arabicPeriod"/>
            </a:pPr>
            <a:endParaRPr lang="es-MX" dirty="0"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3.  Las Orientaciones Generales que deberán cumplirse en la Ministración, Ejercicio y Comprobación del Gasto Asignado a la Operación de la EDINEN 2024 y 2025: </a:t>
            </a:r>
            <a:r>
              <a:rPr lang="es-MX" sz="1800" u="sng" dirty="0">
                <a:solidFill>
                  <a:srgbClr val="0563C1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https://dgesum.sep.gob.mx/storage/recursos/ddi/S300/2024/9d5Z5S15Sx-Orientaciones_Grales.pdf</a:t>
            </a:r>
            <a:endParaRPr lang="es-MX" sz="18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endParaRPr lang="es-MX" sz="18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4.       Los documentos base para el desarrollo de la Adecuación de la planeación de la EDINEN 2024 y 2025.</a:t>
            </a:r>
          </a:p>
        </p:txBody>
      </p:sp>
    </p:spTree>
    <p:extLst>
      <p:ext uri="{BB962C8B-B14F-4D97-AF65-F5344CB8AC3E}">
        <p14:creationId xmlns:p14="http://schemas.microsoft.com/office/powerpoint/2010/main" val="39136041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Documentos operativos.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EF1619-3082-A76E-3ACE-418BAB2D61F2}"/>
              </a:ext>
            </a:extLst>
          </p:cNvPr>
          <p:cNvSpPr txBox="1"/>
          <p:nvPr/>
        </p:nvSpPr>
        <p:spPr>
          <a:xfrm>
            <a:off x="381000" y="1282701"/>
            <a:ext cx="11424919" cy="4620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19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Documentos de la Planeación y proyectos integrales de la EDINEN 2024 y 2025 entregados a la DGESuM.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es-MX" sz="19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19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Sistema de evaluación de la EDINEN 2024 y 2025 denominado COLORAMA.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es-MX" sz="19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r>
              <a:rPr lang="es-MX" sz="19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Documento en formato Excel con la dictaminación de los proyectos integrales.</a:t>
            </a:r>
          </a:p>
          <a:p>
            <a:pPr marL="457200" lvl="0" indent="-457200" algn="just">
              <a:lnSpc>
                <a:spcPct val="150000"/>
              </a:lnSpc>
              <a:buFont typeface="+mj-lt"/>
              <a:buAutoNum type="arabicPeriod"/>
            </a:pPr>
            <a:endParaRPr lang="es-MX" sz="19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s-MX" sz="19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Reportes de la reprogramación 2024 entregados a la DGESuM.</a:t>
            </a:r>
          </a:p>
          <a:p>
            <a:pPr marL="457200" lvl="0" indent="-457200" algn="just">
              <a:lnSpc>
                <a:spcPct val="150000"/>
              </a:lnSpc>
              <a:spcAft>
                <a:spcPts val="800"/>
              </a:spcAft>
              <a:buFont typeface="+mj-lt"/>
              <a:buAutoNum type="arabicPeriod"/>
            </a:pPr>
            <a:endParaRPr lang="es-MX" sz="19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+mj-lt"/>
              <a:buAutoNum type="arabicPeriod"/>
            </a:pPr>
            <a:r>
              <a:rPr lang="es-MX" sz="19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Reporte del 4to Informe Trimestral del 2024.</a:t>
            </a:r>
            <a:r>
              <a:rPr lang="es-MX" sz="1900" dirty="0">
                <a:effectLst/>
                <a:latin typeface="Montserrat" pitchFamily="2" charset="77"/>
              </a:rPr>
              <a:t> </a:t>
            </a:r>
            <a:endParaRPr lang="es-MX" sz="1900" dirty="0">
              <a:effectLst/>
              <a:latin typeface="Montserrat" pitchFamily="2" charset="77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4708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560" y="1281158"/>
            <a:ext cx="6162040" cy="2066817"/>
          </a:xfrm>
        </p:spPr>
        <p:txBody>
          <a:bodyPr/>
          <a:lstStyle/>
          <a:p>
            <a:r>
              <a:rPr lang="es-MX" dirty="0"/>
              <a:t>Reglas de Operación.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17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Apartados de las Reglas de Operación.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4DEF1619-3082-A76E-3ACE-418BAB2D61F2}"/>
              </a:ext>
            </a:extLst>
          </p:cNvPr>
          <p:cNvSpPr txBox="1"/>
          <p:nvPr/>
        </p:nvSpPr>
        <p:spPr>
          <a:xfrm>
            <a:off x="5392615" y="1282202"/>
            <a:ext cx="6601588" cy="4507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Introducción.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Objetivos</a:t>
            </a:r>
            <a:r>
              <a:rPr lang="es-MX" sz="2100" dirty="0">
                <a:latin typeface="Montserrat" panose="02000505000000020004" pitchFamily="2" charset="77"/>
              </a:rPr>
              <a:t>.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Lineamientos.</a:t>
            </a:r>
            <a:endParaRPr lang="es-MX" sz="2100" dirty="0">
              <a:latin typeface="Montserrat" panose="02000505000000020004" pitchFamily="2" charset="77"/>
            </a:endParaRP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Operación.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Auditoría, control y seguimiento.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Evaluación.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s-ES" sz="2100" dirty="0">
                <a:latin typeface="Montserrat" panose="02000505000000020004" pitchFamily="2" charset="77"/>
              </a:rPr>
              <a:t>Transparencia.</a:t>
            </a:r>
          </a:p>
        </p:txBody>
      </p:sp>
    </p:spTree>
    <p:extLst>
      <p:ext uri="{BB962C8B-B14F-4D97-AF65-F5344CB8AC3E}">
        <p14:creationId xmlns:p14="http://schemas.microsoft.com/office/powerpoint/2010/main" val="27171670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Requisitos para ser beneficiario.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960552-B908-079B-D747-DA17EEE2B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0999" y="1573833"/>
            <a:ext cx="11699091" cy="397031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Ser IFDP que oferte los servicios de educación para la formación inicial de maestras y maestros de educación básica, conforme a los planes y programas de estudio establecidos por la SEP en la modalidad escolarizada y mixta.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s-ES" altLang="es-MX" sz="21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Ser AEL o AEFCM con IFDP que oferten los servicios de educación para la formación inicial de maestras y maestros. 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eriod"/>
              <a:tabLst/>
            </a:pPr>
            <a:endParaRPr lang="es-ES" altLang="es-MX" sz="21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Participar en las actividades que se programen, relacionadas con la implementación del programa, tanto las referidas a la actualización y capacitación, como al seguimiento y evaluación, así como cumplir con las disposiciones establecidas en la Guía Metodológica de Operación de la EDINEN y en el documento Orientaciones Generales para la Ministración, Ejercicio y Comprobación del Gasto. </a:t>
            </a:r>
          </a:p>
        </p:txBody>
      </p:sp>
    </p:spTree>
    <p:extLst>
      <p:ext uri="{BB962C8B-B14F-4D97-AF65-F5344CB8AC3E}">
        <p14:creationId xmlns:p14="http://schemas.microsoft.com/office/powerpoint/2010/main" val="2066650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B1324EC-EFF2-D249-8A37-663A988441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TÍTULO DE</a:t>
            </a:r>
            <a:br>
              <a:rPr lang="es-MX" dirty="0"/>
            </a:br>
            <a:r>
              <a:rPr lang="es-MX" dirty="0"/>
              <a:t>PRESENTACIÓN</a:t>
            </a:r>
          </a:p>
        </p:txBody>
      </p:sp>
      <p:sp>
        <p:nvSpPr>
          <p:cNvPr id="5" name="Marcador de contenido 2">
            <a:extLst>
              <a:ext uri="{FF2B5EF4-FFF2-40B4-BE49-F238E27FC236}">
                <a16:creationId xmlns:a16="http://schemas.microsoft.com/office/drawing/2014/main" id="{2D8BE8DA-B26E-BE4B-84E2-191B01D27E00}"/>
              </a:ext>
            </a:extLst>
          </p:cNvPr>
          <p:cNvSpPr txBox="1">
            <a:spLocks/>
          </p:cNvSpPr>
          <p:nvPr/>
        </p:nvSpPr>
        <p:spPr>
          <a:xfrm>
            <a:off x="363220" y="3518693"/>
            <a:ext cx="11465560" cy="11379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BC945A"/>
                </a:solidFill>
                <a:latin typeface="Montserrat SemiBold" panose="00000700000000000000" pitchFamily="2" charset="0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MX"/>
              <a:t>SUBTÍTULO DE LA PRESENTACIÓN</a:t>
            </a:r>
            <a:endParaRPr lang="es-MX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DC8DFBC-395B-0AB4-A48E-B2383BA139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302" y="5595074"/>
            <a:ext cx="4904357" cy="7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1838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Requisitos</a:t>
            </a:r>
            <a:r>
              <a:rPr lang="es-MX" dirty="0"/>
              <a:t> para ser beneficiario.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0824AD-86A1-E9A1-069A-6D6E6E5E7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560431"/>
            <a:ext cx="11658600" cy="33239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algn="just"/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4. Entregar a la </a:t>
            </a:r>
            <a:r>
              <a:rPr lang="es-ES" altLang="es-MX" sz="2100" dirty="0" err="1">
                <a:latin typeface="Montserrat" panose="02000505000000020004" pitchFamily="2" charset="77"/>
                <a:cs typeface="Arial" panose="020B0604020202020204" pitchFamily="34" charset="0"/>
              </a:rPr>
              <a:t>DGESuM</a:t>
            </a: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, el “</a:t>
            </a:r>
            <a:r>
              <a:rPr 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Apartado A”, “Apartado B” y </a:t>
            </a: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los proyectos integrales correspondientes a la etapa de adecuación de la planeación del ejercicio fiscal 2025, conforme a la  Guía Metodológica de Operación de la EDINEN y/o documentos normativos emitidos para tal fin.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MX" sz="21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5. Contar con un protocolo contra la violencia de género avalado por la </a:t>
            </a:r>
            <a:r>
              <a:rPr lang="es-ES" altLang="es-MX" sz="2100" dirty="0" err="1">
                <a:latin typeface="Montserrat" panose="02000505000000020004" pitchFamily="2" charset="77"/>
                <a:cs typeface="Arial" panose="020B0604020202020204" pitchFamily="34" charset="0"/>
              </a:rPr>
              <a:t>DGESuM</a:t>
            </a: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. </a:t>
            </a: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MX" sz="21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algn="just"/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6. Haber obtenido dictamen favorable como resultado de la evaluación integral realizada al “</a:t>
            </a:r>
            <a:r>
              <a:rPr 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Apartado A”, “Apartado B” y </a:t>
            </a:r>
            <a:r>
              <a:rPr lang="es-ES" altLang="es-MX" sz="2100" dirty="0">
                <a:latin typeface="Montserrat" panose="02000505000000020004" pitchFamily="2" charset="77"/>
                <a:cs typeface="Arial" panose="020B0604020202020204" pitchFamily="34" charset="0"/>
              </a:rPr>
              <a:t>los proyectos integrales que los constituyen.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MX" sz="2100" dirty="0">
              <a:latin typeface="Montserrat" panose="02000505000000020004" pitchFamily="2" charset="77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2907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Requisitos para ser beneficiario.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20824AD-86A1-E9A1-069A-6D6E6E5E7F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" y="1945152"/>
            <a:ext cx="11658600" cy="255454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MX" sz="2000" dirty="0">
                <a:latin typeface="Montserrat" panose="02000505000000020004" pitchFamily="2" charset="77"/>
                <a:cs typeface="Arial" panose="020B0604020202020204" pitchFamily="34" charset="0"/>
              </a:rPr>
              <a:t>7. Estar al corriente con la entrega de los informes trimestrales y los avances físicos y financieros de las metas correspondientes a las etapas anteriores del programa y no tener adeudos de años anteriores.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s-ES" altLang="es-MX" sz="20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R="0" lvl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s-ES" altLang="es-MX" sz="2000" dirty="0">
                <a:latin typeface="Montserrat" panose="02000505000000020004" pitchFamily="2" charset="77"/>
                <a:cs typeface="Arial" panose="020B0604020202020204" pitchFamily="34" charset="0"/>
              </a:rPr>
              <a:t>8. Para participar en el programa, las AEL, la AEFCM y las IFDP deberán apegarse a las disposiciones establecidas en las RO; y en las orientaciones que para su ejecución se incluyan en los documentos y materiales de apoyo elaborados para tal fin y publicados en el portal oficial de la </a:t>
            </a:r>
            <a:r>
              <a:rPr lang="es-ES" altLang="es-MX" sz="2000" dirty="0" err="1">
                <a:latin typeface="Montserrat" panose="02000505000000020004" pitchFamily="2" charset="77"/>
                <a:cs typeface="Arial" panose="020B0604020202020204" pitchFamily="34" charset="0"/>
              </a:rPr>
              <a:t>DGESuM</a:t>
            </a:r>
            <a:r>
              <a:rPr lang="es-ES" altLang="es-MX" sz="2000" dirty="0">
                <a:latin typeface="Montserrat" panose="02000505000000020004" pitchFamily="2" charset="77"/>
                <a:cs typeface="Arial" panose="020B0604020202020204" pitchFamily="34" charset="0"/>
              </a:rPr>
              <a:t>: </a:t>
            </a:r>
            <a:r>
              <a:rPr lang="es-ES" altLang="es-MX" sz="2000" dirty="0">
                <a:highlight>
                  <a:srgbClr val="FFFF00"/>
                </a:highlight>
                <a:latin typeface="Montserrat" panose="02000505000000020004" pitchFamily="2" charset="77"/>
                <a:cs typeface="Arial" panose="020B0604020202020204" pitchFamily="34" charset="0"/>
              </a:rPr>
              <a:t>www.dgesum.sep.gob.mx </a:t>
            </a:r>
          </a:p>
        </p:txBody>
      </p:sp>
    </p:spTree>
    <p:extLst>
      <p:ext uri="{BB962C8B-B14F-4D97-AF65-F5344CB8AC3E}">
        <p14:creationId xmlns:p14="http://schemas.microsoft.com/office/powerpoint/2010/main" val="29901368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Gastos no financiables por el programa.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FEF1AD-F640-C7E7-777D-9879E8B90A08}"/>
              </a:ext>
            </a:extLst>
          </p:cNvPr>
          <p:cNvSpPr txBox="1"/>
          <p:nvPr/>
        </p:nvSpPr>
        <p:spPr>
          <a:xfrm>
            <a:off x="330199" y="1560414"/>
            <a:ext cx="1167130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100" dirty="0">
                <a:latin typeface="Montserrat" pitchFamily="2" charset="77"/>
              </a:rPr>
              <a:t>Pago de prestaciones de carácter económico, compensaciones, sueldos, sobresueldos a personal directivo, docente o empleadas/os que laboren en la SEP, en las Secretarías de Educación Estatales o en la AEFCM; </a:t>
            </a:r>
            <a:r>
              <a:rPr lang="es-ES" sz="2100" b="1" dirty="0">
                <a:solidFill>
                  <a:srgbClr val="6E152E"/>
                </a:solidFill>
                <a:latin typeface="Montserrat" pitchFamily="2" charset="77"/>
              </a:rPr>
              <a:t>así como tampoco para pasajes y viáticos Internacionales.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100" dirty="0">
              <a:latin typeface="Montserrat" pitchFamily="2" charset="77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100" dirty="0">
                <a:latin typeface="Montserrat" pitchFamily="2" charset="77"/>
              </a:rPr>
              <a:t>Arrendamiento para oficinas y equipo, tratamiento médico o apoyos económicos directos a los educandos. 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s-MX" sz="2100" dirty="0">
              <a:latin typeface="Montserrat" pitchFamily="2" charset="77"/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s-ES" sz="2100" dirty="0">
                <a:latin typeface="Montserrat" pitchFamily="2" charset="77"/>
              </a:rPr>
              <a:t>Contratación de personal académico, técnico y de apoyo para incorporarse a la IFDP, sin excepción.</a:t>
            </a:r>
          </a:p>
        </p:txBody>
      </p:sp>
    </p:spTree>
    <p:extLst>
      <p:ext uri="{BB962C8B-B14F-4D97-AF65-F5344CB8AC3E}">
        <p14:creationId xmlns:p14="http://schemas.microsoft.com/office/powerpoint/2010/main" val="18805421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Gastos no financiables por el programa.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FEF1AD-F640-C7E7-777D-9879E8B90A08}"/>
              </a:ext>
            </a:extLst>
          </p:cNvPr>
          <p:cNvSpPr txBox="1"/>
          <p:nvPr/>
        </p:nvSpPr>
        <p:spPr>
          <a:xfrm>
            <a:off x="330199" y="1279062"/>
            <a:ext cx="1167130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50" dirty="0">
                <a:solidFill>
                  <a:srgbClr val="6E152E"/>
                </a:solidFill>
                <a:latin typeface="Montserrat" pitchFamily="2" charset="77"/>
              </a:rPr>
              <a:t>Las AEL o la AEFCM, adicional a lo anterior, en ningún caso podrán utilizar los apoyos para gastos de  la operación local para la adquisición de equipo de cómputo, celulares, equipo administrativo, línea blanca, material de oficina, papelería o vehículos.</a:t>
            </a:r>
          </a:p>
          <a:p>
            <a:pPr algn="just"/>
            <a:endParaRPr lang="es-ES" sz="2050" dirty="0">
              <a:solidFill>
                <a:srgbClr val="6E152E"/>
              </a:solidFill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2050" dirty="0">
                <a:latin typeface="Montserrat" pitchFamily="2" charset="77"/>
              </a:rPr>
              <a:t>Desarrollo de cursos, talleres y demás actividades de carácter motivacional o cualquier otra ajena a los enfoques, propósitos y contenidos de los planes y programas de estudio de las licenciaturas en educación normal.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50" dirty="0">
              <a:effectLst/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50" dirty="0">
                <a:latin typeface="Montserrat" pitchFamily="2" charset="77"/>
              </a:rPr>
              <a:t>Adquisición de vehículos para transporte de menos de 12 plazas (no automóviles particulares o camionetas tipo SUV o utilitarios). Sólo se financian vehículos nuevos que cumplan con las especificaciones reglamentarias en cada entidad federativa.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2050" dirty="0">
              <a:latin typeface="Montserrat" pitchFamily="2" charset="77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MX" sz="2050" dirty="0">
                <a:latin typeface="Montserrat" pitchFamily="2" charset="77"/>
              </a:rPr>
              <a:t>Equipo tecnológico usado de cualquier índole, solo se financia equipo tecnológico nuevo.</a:t>
            </a:r>
          </a:p>
        </p:txBody>
      </p:sp>
    </p:spTree>
    <p:extLst>
      <p:ext uri="{BB962C8B-B14F-4D97-AF65-F5344CB8AC3E}">
        <p14:creationId xmlns:p14="http://schemas.microsoft.com/office/powerpoint/2010/main" val="31155168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Gastos no financiables por el programa.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FEF1AD-F640-C7E7-777D-9879E8B90A08}"/>
              </a:ext>
            </a:extLst>
          </p:cNvPr>
          <p:cNvSpPr txBox="1"/>
          <p:nvPr/>
        </p:nvSpPr>
        <p:spPr>
          <a:xfrm>
            <a:off x="330199" y="1433414"/>
            <a:ext cx="11671301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Pagos de inscripciones y colegiaturas para estudios de educación superior de programas que no pertenecen al PNP, padrón de posgrados de la </a:t>
            </a:r>
            <a:r>
              <a:rPr lang="es-ES" sz="1900" dirty="0" err="1">
                <a:latin typeface="Montserrat" pitchFamily="2" charset="77"/>
              </a:rPr>
              <a:t>DGESuM</a:t>
            </a:r>
            <a:r>
              <a:rPr lang="es-ES" sz="1900" dirty="0">
                <a:latin typeface="Montserrat" pitchFamily="2" charset="77"/>
              </a:rPr>
              <a:t>, Centros Regionales (Chiapas, Tamaulipas y Sonora) o que sus beneficiarios laboren en el plantel donde se impartirá el posgrado.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ES" sz="19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Para el pago de los gastos de las Coordinaciones Estatales, las IFDP u otras instancias, entre los que se encuentran:</a:t>
            </a:r>
            <a:r>
              <a:rPr lang="es-MX" sz="1900" dirty="0">
                <a:latin typeface="Montserrat" pitchFamily="2" charset="77"/>
              </a:rPr>
              <a:t>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Agua, Luz, Teléfono y Predial.</a:t>
            </a:r>
            <a:endParaRPr lang="es-MX" sz="1900" dirty="0">
              <a:latin typeface="Montserrat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Servicios de fletes, maniobras y seguros de bienes patrimoniales.</a:t>
            </a:r>
            <a:endParaRPr lang="es-MX" sz="1900" dirty="0">
              <a:latin typeface="Montserrat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Servicios de vigilancia.</a:t>
            </a:r>
            <a:endParaRPr lang="es-MX" sz="1900" dirty="0">
              <a:latin typeface="Montserrat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Cualquier tipo de cargo o impuesto derivado por obligaciones fiscales (multas y/o recargos).</a:t>
            </a:r>
            <a:endParaRPr lang="es-MX" sz="1900" dirty="0">
              <a:latin typeface="Montserrat" pitchFamily="2" charset="77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Comisiones por manejo de cuentas bancarias o gastos de representación.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s-MX" sz="1900" dirty="0">
              <a:latin typeface="Montserrat" pitchFamily="2" charset="77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" sz="1900" dirty="0">
                <a:latin typeface="Montserrat" pitchFamily="2" charset="77"/>
              </a:rPr>
              <a:t>Otros fines distintos a los establecidos en las RO.</a:t>
            </a:r>
            <a:r>
              <a:rPr lang="es-MX" sz="1900" dirty="0">
                <a:latin typeface="Montserrat" pitchFamily="2" charset="77"/>
              </a:rPr>
              <a:t> </a:t>
            </a:r>
            <a:endParaRPr lang="es-MX" sz="1900" dirty="0">
              <a:solidFill>
                <a:srgbClr val="A42145"/>
              </a:solidFill>
              <a:latin typeface="Montserrat" pitchFamily="2" charset="77"/>
              <a:cs typeface="Arial" panose="020B0604020202020204" pitchFamily="34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endParaRPr lang="es-MX" sz="19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269187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560" y="1281158"/>
            <a:ext cx="6162040" cy="2066817"/>
          </a:xfrm>
        </p:spPr>
        <p:txBody>
          <a:bodyPr/>
          <a:lstStyle/>
          <a:p>
            <a:r>
              <a:rPr lang="es-MX" dirty="0"/>
              <a:t>Adecuación.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627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¿Qué es la adecuación?</a:t>
            </a:r>
            <a:br>
              <a:rPr lang="es-MX" sz="3000" dirty="0"/>
            </a:b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3" name="Rectángulo redondeado 22">
            <a:extLst>
              <a:ext uri="{FF2B5EF4-FFF2-40B4-BE49-F238E27FC236}">
                <a16:creationId xmlns:a16="http://schemas.microsoft.com/office/drawing/2014/main" id="{0992B520-FA50-6924-9029-4EE556F9D3F4}"/>
              </a:ext>
            </a:extLst>
          </p:cNvPr>
          <p:cNvSpPr/>
          <p:nvPr/>
        </p:nvSpPr>
        <p:spPr>
          <a:xfrm>
            <a:off x="4968240" y="1384583"/>
            <a:ext cx="6885708" cy="4116557"/>
          </a:xfrm>
          <a:prstGeom prst="roundRect">
            <a:avLst/>
          </a:prstGeom>
          <a:noFill/>
          <a:ln w="38100">
            <a:solidFill>
              <a:srgbClr val="691B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s-MX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Es la segunda etapa de la planeación de la EDINEN, en la cual se realizan los ajustes necesarios y se da continuidad a los objetivos presentados en la reprogramación de la planeación.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dirty="0">
                <a:solidFill>
                  <a:schemeClr val="tx1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este proceso, se valoran las acciones que se autorizaron en la reprogramación y se proyecta el alcance y los ajustes que deberán realizarse en los proyectos integrales para el ejercicio fiscal 2025.</a:t>
            </a:r>
            <a:endParaRPr lang="es-MX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97880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Autofit/>
          </a:bodyPr>
          <a:lstStyle/>
          <a:p>
            <a:r>
              <a:rPr lang="es-MX" sz="3600" dirty="0"/>
              <a:t>Criterios para participar en la </a:t>
            </a:r>
            <a:br>
              <a:rPr lang="es-MX" sz="3600" dirty="0"/>
            </a:br>
            <a:r>
              <a:rPr lang="es-MX" sz="3600" dirty="0"/>
              <a:t>Adecuación.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8FEF1AD-F640-C7E7-777D-9879E8B90A08}"/>
              </a:ext>
            </a:extLst>
          </p:cNvPr>
          <p:cNvSpPr txBox="1"/>
          <p:nvPr/>
        </p:nvSpPr>
        <p:spPr>
          <a:xfrm>
            <a:off x="381000" y="1773381"/>
            <a:ext cx="11472949" cy="4080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6E152E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Solo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sz="1800" b="1" dirty="0">
                <a:solidFill>
                  <a:srgbClr val="6E152E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las IFDP que participaron durante el primer periodo de la bienalidad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podrán ser beneficiarias para el ejercicio fiscal 2025.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Al tratarse de la segunda etapa de la bienalidad, </a:t>
            </a:r>
            <a:r>
              <a:rPr lang="es-MX" sz="1800" b="1" dirty="0">
                <a:solidFill>
                  <a:srgbClr val="6E152E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no se podrán incorporar nuevos objetivos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se retomarán aquellos que se definieron en los proyectos integrales de la planeación 2024.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Las </a:t>
            </a:r>
            <a:r>
              <a:rPr lang="es-MX" sz="1800" b="1" dirty="0">
                <a:solidFill>
                  <a:srgbClr val="6E152E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metas y acciones definidas en la reprogramación pueden modificarse 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en función del alcance logrado en la meta y el objetivo.</a:t>
            </a:r>
          </a:p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800" b="1" dirty="0">
                <a:solidFill>
                  <a:srgbClr val="6E152E"/>
                </a:solidFill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 posible integrar nuevas metas y acciones al proyecto integral de la adecuación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, siempre que las metas y acciones de la reprogramación se hayan cumplido al 100% o se justifique la imposibilidad para cumplirlas.</a:t>
            </a:r>
          </a:p>
        </p:txBody>
      </p:sp>
    </p:spTree>
    <p:extLst>
      <p:ext uri="{BB962C8B-B14F-4D97-AF65-F5344CB8AC3E}">
        <p14:creationId xmlns:p14="http://schemas.microsoft.com/office/powerpoint/2010/main" val="34406949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Mapa conceptual.</a:t>
            </a:r>
          </a:p>
        </p:txBody>
      </p: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2F18AC8-12A8-0359-541E-09026FAC58DE}"/>
              </a:ext>
            </a:extLst>
          </p:cNvPr>
          <p:cNvGrpSpPr/>
          <p:nvPr/>
        </p:nvGrpSpPr>
        <p:grpSpPr>
          <a:xfrm>
            <a:off x="1065450" y="906710"/>
            <a:ext cx="10739335" cy="5435784"/>
            <a:chOff x="-321001" y="806158"/>
            <a:chExt cx="20636213" cy="9756677"/>
          </a:xfrm>
        </p:grpSpPr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D296DE96-FF83-98C4-1E45-B63B4176F3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58000"/>
            </a:blip>
            <a:srcRect l="24904" r="24831"/>
            <a:stretch/>
          </p:blipFill>
          <p:spPr>
            <a:xfrm>
              <a:off x="6661150" y="2911475"/>
              <a:ext cx="6781800" cy="66324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F652EA1B-9EBF-455B-9A6C-4722DE3B085E}"/>
                </a:ext>
              </a:extLst>
            </p:cNvPr>
            <p:cNvSpPr txBox="1"/>
            <p:nvPr/>
          </p:nvSpPr>
          <p:spPr>
            <a:xfrm>
              <a:off x="7604084" y="806158"/>
              <a:ext cx="4495801" cy="66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ADECUACIÓN</a:t>
              </a:r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A0AFEF40-541C-F3E6-CFFA-67865850F301}"/>
                </a:ext>
              </a:extLst>
            </p:cNvPr>
            <p:cNvSpPr txBox="1"/>
            <p:nvPr/>
          </p:nvSpPr>
          <p:spPr>
            <a:xfrm>
              <a:off x="14336218" y="2218606"/>
              <a:ext cx="3323224" cy="12705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latin typeface="Montserrat" panose="02000505000000020004" pitchFamily="2" charset="77"/>
                </a:rPr>
                <a:t>su cometido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41DA3730-8D03-2B24-9D1E-BC8366303C3A}"/>
                </a:ext>
              </a:extLst>
            </p:cNvPr>
            <p:cNvSpPr txBox="1"/>
            <p:nvPr/>
          </p:nvSpPr>
          <p:spPr>
            <a:xfrm>
              <a:off x="14624049" y="4692871"/>
              <a:ext cx="5691163" cy="165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Comprensión y mejora de los procesos de la planeación</a:t>
              </a:r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24C65A20-9D8E-9183-2EB5-20749518A674}"/>
                </a:ext>
              </a:extLst>
            </p:cNvPr>
            <p:cNvSpPr txBox="1"/>
            <p:nvPr/>
          </p:nvSpPr>
          <p:spPr>
            <a:xfrm>
              <a:off x="15665059" y="7583383"/>
              <a:ext cx="1778783" cy="66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latin typeface="Montserrat" panose="02000505000000020004" pitchFamily="2" charset="77"/>
                </a:rPr>
                <a:t>tanto</a:t>
              </a: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F7621312-36CD-36D5-C6BE-A0209920CD7C}"/>
                </a:ext>
              </a:extLst>
            </p:cNvPr>
            <p:cNvSpPr txBox="1"/>
            <p:nvPr/>
          </p:nvSpPr>
          <p:spPr>
            <a:xfrm>
              <a:off x="12333632" y="8905552"/>
              <a:ext cx="5691163" cy="165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De aprendizajes personales como compartidos</a:t>
              </a: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6866CB6C-6862-BC22-0DED-4587A4156CC5}"/>
                </a:ext>
              </a:extLst>
            </p:cNvPr>
            <p:cNvSpPr txBox="1"/>
            <p:nvPr/>
          </p:nvSpPr>
          <p:spPr>
            <a:xfrm>
              <a:off x="2002050" y="2297469"/>
              <a:ext cx="2728651" cy="7181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2000" b="1" dirty="0">
                  <a:latin typeface="Montserrat" panose="02000505000000020004" pitchFamily="2" charset="77"/>
                </a:rPr>
                <a:t>es una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EF71D2BC-B33D-ADDF-F2CA-A9D6120E25B2}"/>
                </a:ext>
              </a:extLst>
            </p:cNvPr>
            <p:cNvSpPr txBox="1"/>
            <p:nvPr/>
          </p:nvSpPr>
          <p:spPr>
            <a:xfrm>
              <a:off x="-321001" y="4504769"/>
              <a:ext cx="6093665" cy="165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Retroalimentación generada para establecer las áreas de mejora</a:t>
              </a:r>
            </a:p>
          </p:txBody>
        </p:sp>
        <p:sp>
          <p:nvSpPr>
            <p:cNvPr id="26" name="CuadroTexto 25">
              <a:extLst>
                <a:ext uri="{FF2B5EF4-FFF2-40B4-BE49-F238E27FC236}">
                  <a16:creationId xmlns:a16="http://schemas.microsoft.com/office/drawing/2014/main" id="{73689221-B950-E1F5-F9D2-FB7B03420EB7}"/>
                </a:ext>
              </a:extLst>
            </p:cNvPr>
            <p:cNvSpPr txBox="1"/>
            <p:nvPr/>
          </p:nvSpPr>
          <p:spPr>
            <a:xfrm>
              <a:off x="2036782" y="7594720"/>
              <a:ext cx="3212494" cy="66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latin typeface="Montserrat" panose="02000505000000020004" pitchFamily="2" charset="77"/>
                </a:rPr>
                <a:t>a manera de</a:t>
              </a:r>
            </a:p>
          </p:txBody>
        </p:sp>
        <p:sp>
          <p:nvSpPr>
            <p:cNvPr id="27" name="CuadroTexto 26">
              <a:extLst>
                <a:ext uri="{FF2B5EF4-FFF2-40B4-BE49-F238E27FC236}">
                  <a16:creationId xmlns:a16="http://schemas.microsoft.com/office/drawing/2014/main" id="{D193317F-6E5D-E937-4EB6-31DB548D55F3}"/>
                </a:ext>
              </a:extLst>
            </p:cNvPr>
            <p:cNvSpPr txBox="1"/>
            <p:nvPr/>
          </p:nvSpPr>
          <p:spPr>
            <a:xfrm>
              <a:off x="576224" y="8905552"/>
              <a:ext cx="7027859" cy="16572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Introspección y reflexión profunda de los avances logrados contra los planeados</a:t>
              </a:r>
            </a:p>
          </p:txBody>
        </p:sp>
        <p:cxnSp>
          <p:nvCxnSpPr>
            <p:cNvPr id="28" name="Conector curvado 21">
              <a:extLst>
                <a:ext uri="{FF2B5EF4-FFF2-40B4-BE49-F238E27FC236}">
                  <a16:creationId xmlns:a16="http://schemas.microsoft.com/office/drawing/2014/main" id="{077E5859-DB46-BD0B-2FE8-21E849C1588C}"/>
                </a:ext>
              </a:extLst>
            </p:cNvPr>
            <p:cNvCxnSpPr>
              <a:cxnSpLocks/>
              <a:stCxn id="19" idx="1"/>
              <a:endCxn id="24" idx="3"/>
            </p:cNvCxnSpPr>
            <p:nvPr/>
          </p:nvCxnSpPr>
          <p:spPr>
            <a:xfrm rot="10800000" flipV="1">
              <a:off x="4730703" y="1137615"/>
              <a:ext cx="2873382" cy="1518932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29" name="Conector curvado 22">
              <a:extLst>
                <a:ext uri="{FF2B5EF4-FFF2-40B4-BE49-F238E27FC236}">
                  <a16:creationId xmlns:a16="http://schemas.microsoft.com/office/drawing/2014/main" id="{D9316E90-DC5E-1BDE-75AF-4ABBFA8C827B}"/>
                </a:ext>
              </a:extLst>
            </p:cNvPr>
            <p:cNvCxnSpPr>
              <a:cxnSpLocks/>
              <a:stCxn id="24" idx="2"/>
              <a:endCxn id="25" idx="0"/>
            </p:cNvCxnSpPr>
            <p:nvPr/>
          </p:nvCxnSpPr>
          <p:spPr>
            <a:xfrm rot="5400000">
              <a:off x="2301533" y="3439926"/>
              <a:ext cx="1489144" cy="64054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Conector curvado 23">
              <a:extLst>
                <a:ext uri="{FF2B5EF4-FFF2-40B4-BE49-F238E27FC236}">
                  <a16:creationId xmlns:a16="http://schemas.microsoft.com/office/drawing/2014/main" id="{78EC8911-6702-BEF4-8CED-FABA6F908BF6}"/>
                </a:ext>
              </a:extLst>
            </p:cNvPr>
            <p:cNvCxnSpPr>
              <a:cxnSpLocks/>
              <a:stCxn id="25" idx="1"/>
              <a:endCxn id="26" idx="0"/>
            </p:cNvCxnSpPr>
            <p:nvPr/>
          </p:nvCxnSpPr>
          <p:spPr>
            <a:xfrm rot="10800000" flipH="1" flipV="1">
              <a:off x="-321001" y="5333411"/>
              <a:ext cx="3964032" cy="2261309"/>
            </a:xfrm>
            <a:prstGeom prst="curvedConnector4">
              <a:avLst>
                <a:gd name="adj1" fmla="val -11081"/>
                <a:gd name="adj2" fmla="val 68322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1" name="Conector curvado 24">
              <a:extLst>
                <a:ext uri="{FF2B5EF4-FFF2-40B4-BE49-F238E27FC236}">
                  <a16:creationId xmlns:a16="http://schemas.microsoft.com/office/drawing/2014/main" id="{20F3C16B-322B-CA66-7D85-2F1589766ACB}"/>
                </a:ext>
              </a:extLst>
            </p:cNvPr>
            <p:cNvCxnSpPr>
              <a:cxnSpLocks/>
              <a:stCxn id="26" idx="2"/>
              <a:endCxn id="27" idx="0"/>
            </p:cNvCxnSpPr>
            <p:nvPr/>
          </p:nvCxnSpPr>
          <p:spPr>
            <a:xfrm rot="16200000" flipH="1">
              <a:off x="3542632" y="8358029"/>
              <a:ext cx="647919" cy="447124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2" name="Conector curvado 25">
              <a:extLst>
                <a:ext uri="{FF2B5EF4-FFF2-40B4-BE49-F238E27FC236}">
                  <a16:creationId xmlns:a16="http://schemas.microsoft.com/office/drawing/2014/main" id="{A99DB49C-16DD-2EB8-0D01-9589CC6B1968}"/>
                </a:ext>
              </a:extLst>
            </p:cNvPr>
            <p:cNvCxnSpPr>
              <a:cxnSpLocks/>
              <a:stCxn id="19" idx="3"/>
              <a:endCxn id="20" idx="1"/>
            </p:cNvCxnSpPr>
            <p:nvPr/>
          </p:nvCxnSpPr>
          <p:spPr>
            <a:xfrm>
              <a:off x="12099884" y="1137615"/>
              <a:ext cx="2236333" cy="1716283"/>
            </a:xfrm>
            <a:prstGeom prst="curvedConnector3">
              <a:avLst>
                <a:gd name="adj1" fmla="val 50000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3" name="Conector curvado 26">
              <a:extLst>
                <a:ext uri="{FF2B5EF4-FFF2-40B4-BE49-F238E27FC236}">
                  <a16:creationId xmlns:a16="http://schemas.microsoft.com/office/drawing/2014/main" id="{5EE40B8E-9F2D-C3EB-8573-D714EF530BE8}"/>
                </a:ext>
              </a:extLst>
            </p:cNvPr>
            <p:cNvCxnSpPr>
              <a:cxnSpLocks/>
              <a:stCxn id="20" idx="3"/>
              <a:endCxn id="21" idx="0"/>
            </p:cNvCxnSpPr>
            <p:nvPr/>
          </p:nvCxnSpPr>
          <p:spPr>
            <a:xfrm flipH="1">
              <a:off x="17469631" y="2853898"/>
              <a:ext cx="189811" cy="1838973"/>
            </a:xfrm>
            <a:prstGeom prst="curvedConnector4">
              <a:avLst>
                <a:gd name="adj1" fmla="val -231423"/>
                <a:gd name="adj2" fmla="val 67273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4" name="Conector curvado 27">
              <a:extLst>
                <a:ext uri="{FF2B5EF4-FFF2-40B4-BE49-F238E27FC236}">
                  <a16:creationId xmlns:a16="http://schemas.microsoft.com/office/drawing/2014/main" id="{1B6EC3EC-0526-CFE6-C84C-15ADC606DB5B}"/>
                </a:ext>
              </a:extLst>
            </p:cNvPr>
            <p:cNvCxnSpPr>
              <a:cxnSpLocks/>
              <a:stCxn id="21" idx="3"/>
              <a:endCxn id="22" idx="0"/>
            </p:cNvCxnSpPr>
            <p:nvPr/>
          </p:nvCxnSpPr>
          <p:spPr>
            <a:xfrm flipH="1">
              <a:off x="16554450" y="5521513"/>
              <a:ext cx="3760762" cy="2061871"/>
            </a:xfrm>
            <a:prstGeom prst="curvedConnector4">
              <a:avLst>
                <a:gd name="adj1" fmla="val -11680"/>
                <a:gd name="adj2" fmla="val 70094"/>
              </a:avLst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35" name="Conector curvado 28">
              <a:extLst>
                <a:ext uri="{FF2B5EF4-FFF2-40B4-BE49-F238E27FC236}">
                  <a16:creationId xmlns:a16="http://schemas.microsoft.com/office/drawing/2014/main" id="{4DEE2A3D-4394-FCDF-B2C0-0B4A915357A2}"/>
                </a:ext>
              </a:extLst>
            </p:cNvPr>
            <p:cNvCxnSpPr>
              <a:cxnSpLocks/>
              <a:stCxn id="22" idx="2"/>
              <a:endCxn id="23" idx="0"/>
            </p:cNvCxnSpPr>
            <p:nvPr/>
          </p:nvCxnSpPr>
          <p:spPr>
            <a:xfrm rot="5400000">
              <a:off x="15537204" y="7888306"/>
              <a:ext cx="659255" cy="1375237"/>
            </a:xfrm>
            <a:prstGeom prst="curvedConnector3">
              <a:avLst/>
            </a:prstGeom>
            <a:ln>
              <a:solidFill>
                <a:srgbClr val="B38E5D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68377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Autofit/>
          </a:bodyPr>
          <a:lstStyle/>
          <a:p>
            <a:r>
              <a:rPr lang="es-MX" sz="3600" dirty="0"/>
              <a:t>Documentos para desarrollar la adecuación </a:t>
            </a:r>
            <a:br>
              <a:rPr lang="es-MX" sz="3600" dirty="0"/>
            </a:br>
            <a:r>
              <a:rPr lang="es-MX" sz="3600" dirty="0"/>
              <a:t>de la EDINEN.</a:t>
            </a: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9B6DCB40-B2A9-D09F-4B0E-A86E5A2270D9}"/>
              </a:ext>
            </a:extLst>
          </p:cNvPr>
          <p:cNvGrpSpPr/>
          <p:nvPr/>
        </p:nvGrpSpPr>
        <p:grpSpPr>
          <a:xfrm>
            <a:off x="2302235" y="1264576"/>
            <a:ext cx="9434287" cy="5400558"/>
            <a:chOff x="1052555" y="1264576"/>
            <a:chExt cx="9434287" cy="5102857"/>
          </a:xfrm>
        </p:grpSpPr>
        <p:grpSp>
          <p:nvGrpSpPr>
            <p:cNvPr id="3" name="Grupo 2">
              <a:extLst>
                <a:ext uri="{FF2B5EF4-FFF2-40B4-BE49-F238E27FC236}">
                  <a16:creationId xmlns:a16="http://schemas.microsoft.com/office/drawing/2014/main" id="{1EA5F860-4323-34E0-3977-EE0B7ADA4854}"/>
                </a:ext>
              </a:extLst>
            </p:cNvPr>
            <p:cNvGrpSpPr/>
            <p:nvPr/>
          </p:nvGrpSpPr>
          <p:grpSpPr>
            <a:xfrm>
              <a:off x="1052555" y="1264576"/>
              <a:ext cx="9434287" cy="5102857"/>
              <a:chOff x="322107" y="396875"/>
              <a:chExt cx="16022447" cy="10272158"/>
            </a:xfrm>
          </p:grpSpPr>
          <p:sp>
            <p:nvSpPr>
              <p:cNvPr id="18" name="Cubo 17">
                <a:extLst>
                  <a:ext uri="{FF2B5EF4-FFF2-40B4-BE49-F238E27FC236}">
                    <a16:creationId xmlns:a16="http://schemas.microsoft.com/office/drawing/2014/main" id="{A0DC35C2-212E-0C8F-4F6D-9975643D87E0}"/>
                  </a:ext>
                </a:extLst>
              </p:cNvPr>
              <p:cNvSpPr/>
              <p:nvPr/>
            </p:nvSpPr>
            <p:spPr>
              <a:xfrm>
                <a:off x="4372463" y="396875"/>
                <a:ext cx="6022611" cy="1071856"/>
              </a:xfrm>
              <a:prstGeom prst="cube">
                <a:avLst/>
              </a:prstGeom>
              <a:solidFill>
                <a:srgbClr val="621332"/>
              </a:solidFill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200" b="1" dirty="0">
                    <a:solidFill>
                      <a:schemeClr val="bg1"/>
                    </a:solidFill>
                    <a:latin typeface="Montserrat" pitchFamily="2" charset="77"/>
                  </a:rPr>
                  <a:t>Insumos</a:t>
                </a:r>
                <a:r>
                  <a:rPr kumimoji="1" lang="es-MX" altLang="es-MX" sz="1200" dirty="0">
                    <a:solidFill>
                      <a:schemeClr val="bg1"/>
                    </a:solidFill>
                    <a:latin typeface="Montserrat" pitchFamily="2" charset="77"/>
                  </a:rPr>
                  <a:t> </a:t>
                </a:r>
                <a:r>
                  <a:rPr kumimoji="1" lang="es-MX" altLang="es-MX" sz="1200" b="1" dirty="0">
                    <a:solidFill>
                      <a:schemeClr val="bg1"/>
                    </a:solidFill>
                    <a:latin typeface="Montserrat" pitchFamily="2" charset="77"/>
                  </a:rPr>
                  <a:t>para la Adecuación</a:t>
                </a:r>
                <a:endParaRPr kumimoji="1" lang="es-ES" altLang="es-MX" sz="1200" b="1" dirty="0">
                  <a:solidFill>
                    <a:schemeClr val="bg1"/>
                  </a:solidFill>
                  <a:latin typeface="Montserrat" pitchFamily="2" charset="77"/>
                </a:endParaRPr>
              </a:p>
            </p:txBody>
          </p:sp>
          <p:sp>
            <p:nvSpPr>
              <p:cNvPr id="19" name="Bisel 50">
                <a:extLst>
                  <a:ext uri="{FF2B5EF4-FFF2-40B4-BE49-F238E27FC236}">
                    <a16:creationId xmlns:a16="http://schemas.microsoft.com/office/drawing/2014/main" id="{C9AD7173-3455-4E3B-434D-DFD78B3E227C}"/>
                  </a:ext>
                </a:extLst>
              </p:cNvPr>
              <p:cNvSpPr/>
              <p:nvPr/>
            </p:nvSpPr>
            <p:spPr>
              <a:xfrm>
                <a:off x="322107" y="3758123"/>
                <a:ext cx="3225833" cy="1174280"/>
              </a:xfrm>
              <a:prstGeom prst="bevel">
                <a:avLst/>
              </a:prstGeom>
              <a:solidFill>
                <a:srgbClr val="A321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400" dirty="0">
                    <a:latin typeface="Montserrat" panose="02000505000000020004" pitchFamily="2" charset="77"/>
                  </a:rPr>
                  <a:t>Visión y Políticas Estatales</a:t>
                </a:r>
                <a:endParaRPr kumimoji="1" lang="es-ES" altLang="es-MX" sz="1400" dirty="0">
                  <a:latin typeface="Montserrat" panose="02000505000000020004" pitchFamily="2" charset="77"/>
                </a:endParaRPr>
              </a:p>
            </p:txBody>
          </p:sp>
          <p:sp>
            <p:nvSpPr>
              <p:cNvPr id="21" name="Abrir llave 20">
                <a:extLst>
                  <a:ext uri="{FF2B5EF4-FFF2-40B4-BE49-F238E27FC236}">
                    <a16:creationId xmlns:a16="http://schemas.microsoft.com/office/drawing/2014/main" id="{7173D774-8367-4B74-ED39-F3C8368C4766}"/>
                  </a:ext>
                </a:extLst>
              </p:cNvPr>
              <p:cNvSpPr/>
              <p:nvPr/>
            </p:nvSpPr>
            <p:spPr>
              <a:xfrm>
                <a:off x="3649835" y="1702526"/>
                <a:ext cx="601009" cy="8966507"/>
              </a:xfrm>
              <a:prstGeom prst="leftBrace">
                <a:avLst>
                  <a:gd name="adj1" fmla="val 44884"/>
                  <a:gd name="adj2" fmla="val 42175"/>
                </a:avLst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 sz="1400">
                  <a:latin typeface="Montserrat" pitchFamily="2" charset="77"/>
                </a:endParaRPr>
              </a:p>
            </p:txBody>
          </p:sp>
          <p:sp>
            <p:nvSpPr>
              <p:cNvPr id="22" name="Rectángulo redondeado 53">
                <a:extLst>
                  <a:ext uri="{FF2B5EF4-FFF2-40B4-BE49-F238E27FC236}">
                    <a16:creationId xmlns:a16="http://schemas.microsoft.com/office/drawing/2014/main" id="{C403A5D6-3114-07BE-AE78-43C98940DCF0}"/>
                  </a:ext>
                </a:extLst>
              </p:cNvPr>
              <p:cNvSpPr/>
              <p:nvPr/>
            </p:nvSpPr>
            <p:spPr>
              <a:xfrm>
                <a:off x="4250845" y="8139595"/>
                <a:ext cx="6029805" cy="2318651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endParaRPr kumimoji="1" lang="es-MX" altLang="es-MX" sz="1400" dirty="0">
                  <a:solidFill>
                    <a:schemeClr val="bg1"/>
                  </a:solidFill>
                  <a:latin typeface="Montserrat" panose="02000505000000020004" pitchFamily="2" charset="77"/>
                </a:endParaRPr>
              </a:p>
            </p:txBody>
          </p:sp>
          <p:sp>
            <p:nvSpPr>
              <p:cNvPr id="23" name="Bisel 54">
                <a:extLst>
                  <a:ext uri="{FF2B5EF4-FFF2-40B4-BE49-F238E27FC236}">
                    <a16:creationId xmlns:a16="http://schemas.microsoft.com/office/drawing/2014/main" id="{7E69CE1D-AF3F-D971-B1E5-BDDE96F27ECC}"/>
                  </a:ext>
                </a:extLst>
              </p:cNvPr>
              <p:cNvSpPr/>
              <p:nvPr/>
            </p:nvSpPr>
            <p:spPr>
              <a:xfrm>
                <a:off x="354800" y="5985923"/>
                <a:ext cx="3130754" cy="1174279"/>
              </a:xfrm>
              <a:prstGeom prst="bevel">
                <a:avLst/>
              </a:prstGeom>
              <a:solidFill>
                <a:srgbClr val="A3214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400" dirty="0">
                    <a:latin typeface="Montserrat" panose="02000505000000020004" pitchFamily="2" charset="77"/>
                  </a:rPr>
                  <a:t>Visión y Políticas Institucionales</a:t>
                </a:r>
                <a:endParaRPr kumimoji="1" lang="es-ES" altLang="es-MX" sz="1400" dirty="0">
                  <a:latin typeface="Montserrat" panose="02000505000000020004" pitchFamily="2" charset="77"/>
                </a:endParaRPr>
              </a:p>
            </p:txBody>
          </p:sp>
          <p:cxnSp>
            <p:nvCxnSpPr>
              <p:cNvPr id="24" name="Conector recto de flecha 23">
                <a:extLst>
                  <a:ext uri="{FF2B5EF4-FFF2-40B4-BE49-F238E27FC236}">
                    <a16:creationId xmlns:a16="http://schemas.microsoft.com/office/drawing/2014/main" id="{047F7A5D-568A-56A4-E3F4-A965B66AC322}"/>
                  </a:ext>
                </a:extLst>
              </p:cNvPr>
              <p:cNvCxnSpPr>
                <a:cxnSpLocks/>
                <a:stCxn id="19" idx="2"/>
                <a:endCxn id="23" idx="6"/>
              </p:cNvCxnSpPr>
              <p:nvPr/>
            </p:nvCxnSpPr>
            <p:spPr>
              <a:xfrm flipH="1">
                <a:off x="1920178" y="4932403"/>
                <a:ext cx="14847" cy="105352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Rectángulo redondeado 57">
                <a:extLst>
                  <a:ext uri="{FF2B5EF4-FFF2-40B4-BE49-F238E27FC236}">
                    <a16:creationId xmlns:a16="http://schemas.microsoft.com/office/drawing/2014/main" id="{A790E212-7CBF-25F3-4616-73A9A882BE1D}"/>
                  </a:ext>
                </a:extLst>
              </p:cNvPr>
              <p:cNvSpPr/>
              <p:nvPr/>
            </p:nvSpPr>
            <p:spPr>
              <a:xfrm>
                <a:off x="4559927" y="8418590"/>
                <a:ext cx="5331500" cy="1248674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/>
              <a:lstStyle/>
              <a:p>
                <a:pPr algn="ctr"/>
                <a:r>
                  <a:rPr kumimoji="1" lang="es-MX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</a:rPr>
                  <a:t>PROYECTO INTEGRAL DE LA PLANEACIÓN 2024</a:t>
                </a:r>
              </a:p>
              <a:p>
                <a:pPr algn="ctr"/>
                <a:endParaRPr kumimoji="1" lang="es-MX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</a:endParaRPr>
              </a:p>
              <a:p>
                <a:pPr algn="ctr"/>
                <a:endParaRPr kumimoji="1" lang="es-MX" sz="1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Montserrat" panose="02000505000000020004" pitchFamily="2" charset="77"/>
                </a:endParaRPr>
              </a:p>
            </p:txBody>
          </p:sp>
          <p:sp>
            <p:nvSpPr>
              <p:cNvPr id="26" name="Rectángulo redondeado 58">
                <a:extLst>
                  <a:ext uri="{FF2B5EF4-FFF2-40B4-BE49-F238E27FC236}">
                    <a16:creationId xmlns:a16="http://schemas.microsoft.com/office/drawing/2014/main" id="{7FD5BDCB-6C53-85B0-BA0D-D07A9C0D6C55}"/>
                  </a:ext>
                </a:extLst>
              </p:cNvPr>
              <p:cNvSpPr/>
              <p:nvPr/>
            </p:nvSpPr>
            <p:spPr>
              <a:xfrm>
                <a:off x="4425896" y="9410205"/>
                <a:ext cx="1694242" cy="518789"/>
              </a:xfrm>
              <a:prstGeom prst="roundRect">
                <a:avLst/>
              </a:prstGeom>
              <a:solidFill>
                <a:srgbClr val="A32145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300" dirty="0" err="1">
                    <a:latin typeface="Montserrat" pitchFamily="2" charset="77"/>
                  </a:rPr>
                  <a:t>ProGEN</a:t>
                </a:r>
                <a:r>
                  <a:rPr kumimoji="1" lang="es-MX" sz="1300" dirty="0">
                    <a:latin typeface="Montserrat" pitchFamily="2" charset="77"/>
                  </a:rPr>
                  <a:t> 1</a:t>
                </a:r>
              </a:p>
            </p:txBody>
          </p:sp>
          <p:sp>
            <p:nvSpPr>
              <p:cNvPr id="27" name="Rectángulo redondeado 59">
                <a:extLst>
                  <a:ext uri="{FF2B5EF4-FFF2-40B4-BE49-F238E27FC236}">
                    <a16:creationId xmlns:a16="http://schemas.microsoft.com/office/drawing/2014/main" id="{98BBB447-5020-FBF4-453D-37187AAC5954}"/>
                  </a:ext>
                </a:extLst>
              </p:cNvPr>
              <p:cNvSpPr/>
              <p:nvPr/>
            </p:nvSpPr>
            <p:spPr>
              <a:xfrm>
                <a:off x="6254169" y="9415543"/>
                <a:ext cx="1758323" cy="518791"/>
              </a:xfrm>
              <a:prstGeom prst="roundRect">
                <a:avLst/>
              </a:prstGeom>
              <a:solidFill>
                <a:srgbClr val="A32145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300" dirty="0" err="1">
                    <a:latin typeface="Montserrat" pitchFamily="2" charset="77"/>
                  </a:rPr>
                  <a:t>ProGEN</a:t>
                </a:r>
                <a:r>
                  <a:rPr kumimoji="1" lang="es-MX" sz="1300" dirty="0">
                    <a:latin typeface="Montserrat" pitchFamily="2" charset="77"/>
                  </a:rPr>
                  <a:t> 2</a:t>
                </a:r>
              </a:p>
            </p:txBody>
          </p:sp>
          <p:sp>
            <p:nvSpPr>
              <p:cNvPr id="28" name="Rectángulo redondeado 60">
                <a:extLst>
                  <a:ext uri="{FF2B5EF4-FFF2-40B4-BE49-F238E27FC236}">
                    <a16:creationId xmlns:a16="http://schemas.microsoft.com/office/drawing/2014/main" id="{D4882F5F-2E87-AE76-AE41-309F52E81636}"/>
                  </a:ext>
                </a:extLst>
              </p:cNvPr>
              <p:cNvSpPr/>
              <p:nvPr/>
            </p:nvSpPr>
            <p:spPr>
              <a:xfrm>
                <a:off x="8035998" y="9410205"/>
                <a:ext cx="1711254" cy="518791"/>
              </a:xfrm>
              <a:prstGeom prst="roundRect">
                <a:avLst/>
              </a:prstGeom>
              <a:solidFill>
                <a:srgbClr val="A32145"/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300" dirty="0">
                    <a:latin typeface="Montserrat" pitchFamily="2" charset="77"/>
                  </a:rPr>
                  <a:t>ProFEN.</a:t>
                </a:r>
              </a:p>
            </p:txBody>
          </p:sp>
          <p:sp>
            <p:nvSpPr>
              <p:cNvPr id="29" name="Rectángulo redondeado 61">
                <a:extLst>
                  <a:ext uri="{FF2B5EF4-FFF2-40B4-BE49-F238E27FC236}">
                    <a16:creationId xmlns:a16="http://schemas.microsoft.com/office/drawing/2014/main" id="{5DEB5A4F-4820-BE21-EDE9-E519882956A6}"/>
                  </a:ext>
                </a:extLst>
              </p:cNvPr>
              <p:cNvSpPr/>
              <p:nvPr/>
            </p:nvSpPr>
            <p:spPr>
              <a:xfrm>
                <a:off x="4250845" y="1851059"/>
                <a:ext cx="6029805" cy="162090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ES" alt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Resultados de la Evaluación</a:t>
                </a:r>
              </a:p>
              <a:p>
                <a:pPr algn="ctr"/>
                <a:r>
                  <a:rPr kumimoji="1" lang="es-ES" alt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COLORAMA</a:t>
                </a:r>
              </a:p>
            </p:txBody>
          </p:sp>
          <p:sp>
            <p:nvSpPr>
              <p:cNvPr id="30" name="Rectángulo redondeado 62">
                <a:extLst>
                  <a:ext uri="{FF2B5EF4-FFF2-40B4-BE49-F238E27FC236}">
                    <a16:creationId xmlns:a16="http://schemas.microsoft.com/office/drawing/2014/main" id="{1F530528-73F1-F0FA-E89E-7B83D829C4F1}"/>
                  </a:ext>
                </a:extLst>
              </p:cNvPr>
              <p:cNvSpPr/>
              <p:nvPr/>
            </p:nvSpPr>
            <p:spPr>
              <a:xfrm>
                <a:off x="4250845" y="3822794"/>
                <a:ext cx="6029805" cy="726374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190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Documentos de la Planeación</a:t>
                </a:r>
              </a:p>
            </p:txBody>
          </p:sp>
          <p:sp>
            <p:nvSpPr>
              <p:cNvPr id="31" name="Rectángulo redondeado 63">
                <a:extLst>
                  <a:ext uri="{FF2B5EF4-FFF2-40B4-BE49-F238E27FC236}">
                    <a16:creationId xmlns:a16="http://schemas.microsoft.com/office/drawing/2014/main" id="{D7B63209-7852-2F8F-9D00-46A2C9F3326C}"/>
                  </a:ext>
                </a:extLst>
              </p:cNvPr>
              <p:cNvSpPr/>
              <p:nvPr/>
            </p:nvSpPr>
            <p:spPr>
              <a:xfrm>
                <a:off x="4254610" y="4877999"/>
                <a:ext cx="6026038" cy="129435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Reprogramación 2024</a:t>
                </a:r>
              </a:p>
            </p:txBody>
          </p:sp>
          <p:sp>
            <p:nvSpPr>
              <p:cNvPr id="32" name="Rectángulo redondeado 64">
                <a:extLst>
                  <a:ext uri="{FF2B5EF4-FFF2-40B4-BE49-F238E27FC236}">
                    <a16:creationId xmlns:a16="http://schemas.microsoft.com/office/drawing/2014/main" id="{58774922-EFE5-37AE-C205-D4F2A894CA6B}"/>
                  </a:ext>
                </a:extLst>
              </p:cNvPr>
              <p:cNvSpPr/>
              <p:nvPr/>
            </p:nvSpPr>
            <p:spPr>
              <a:xfrm>
                <a:off x="4254610" y="6506791"/>
                <a:ext cx="6026040" cy="1294358"/>
              </a:xfrm>
              <a:prstGeom prst="roundRect">
                <a:avLst/>
              </a:prstGeom>
              <a:solidFill>
                <a:schemeClr val="bg1">
                  <a:lumMod val="65000"/>
                </a:schemeClr>
              </a:solidFill>
              <a:ln w="19050"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alt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Programa Anual de Trabajo de la IFDP 2024</a:t>
                </a:r>
              </a:p>
            </p:txBody>
          </p:sp>
          <p:sp>
            <p:nvSpPr>
              <p:cNvPr id="33" name="Elipse 32">
                <a:extLst>
                  <a:ext uri="{FF2B5EF4-FFF2-40B4-BE49-F238E27FC236}">
                    <a16:creationId xmlns:a16="http://schemas.microsoft.com/office/drawing/2014/main" id="{E46E2E7E-89AB-80DC-4BD1-8BCDF300E6FA}"/>
                  </a:ext>
                </a:extLst>
              </p:cNvPr>
              <p:cNvSpPr/>
              <p:nvPr/>
            </p:nvSpPr>
            <p:spPr>
              <a:xfrm>
                <a:off x="11401304" y="4644867"/>
                <a:ext cx="4943250" cy="4438806"/>
              </a:xfrm>
              <a:prstGeom prst="ellipse">
                <a:avLst/>
              </a:prstGeom>
              <a:solidFill>
                <a:srgbClr val="B38E5D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es-MX" sz="1400">
                  <a:latin typeface="Montserrat" pitchFamily="2" charset="77"/>
                </a:endParaRPr>
              </a:p>
            </p:txBody>
          </p:sp>
          <p:sp>
            <p:nvSpPr>
              <p:cNvPr id="34" name="Rectángulo redondeado 66">
                <a:extLst>
                  <a:ext uri="{FF2B5EF4-FFF2-40B4-BE49-F238E27FC236}">
                    <a16:creationId xmlns:a16="http://schemas.microsoft.com/office/drawing/2014/main" id="{A2C975E5-744A-1439-67BB-DA96569C7680}"/>
                  </a:ext>
                </a:extLst>
              </p:cNvPr>
              <p:cNvSpPr/>
              <p:nvPr/>
            </p:nvSpPr>
            <p:spPr>
              <a:xfrm>
                <a:off x="12307644" y="5987479"/>
                <a:ext cx="1990903" cy="75576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77"/>
                  </a:rPr>
                  <a:t>ProFEN 1</a:t>
                </a:r>
              </a:p>
            </p:txBody>
          </p:sp>
          <p:sp>
            <p:nvSpPr>
              <p:cNvPr id="35" name="Rectángulo redondeado 67">
                <a:extLst>
                  <a:ext uri="{FF2B5EF4-FFF2-40B4-BE49-F238E27FC236}">
                    <a16:creationId xmlns:a16="http://schemas.microsoft.com/office/drawing/2014/main" id="{3D1EA135-F13F-2436-B023-79497635DA3A}"/>
                  </a:ext>
                </a:extLst>
              </p:cNvPr>
              <p:cNvSpPr/>
              <p:nvPr/>
            </p:nvSpPr>
            <p:spPr>
              <a:xfrm>
                <a:off x="14034010" y="6864438"/>
                <a:ext cx="2113574" cy="755768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77"/>
                  </a:rPr>
                  <a:t>ProFEN</a:t>
                </a:r>
                <a:r>
                  <a:rPr kumimoji="1" lang="es-MX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77"/>
                  </a:rPr>
                  <a:t> “N”</a:t>
                </a:r>
              </a:p>
            </p:txBody>
          </p:sp>
          <p:sp>
            <p:nvSpPr>
              <p:cNvPr id="36" name="Rectángulo redondeado 68">
                <a:extLst>
                  <a:ext uri="{FF2B5EF4-FFF2-40B4-BE49-F238E27FC236}">
                    <a16:creationId xmlns:a16="http://schemas.microsoft.com/office/drawing/2014/main" id="{BCAB11D8-89B4-CE4D-5795-7B32A2CD112A}"/>
                  </a:ext>
                </a:extLst>
              </p:cNvPr>
              <p:cNvSpPr/>
              <p:nvPr/>
            </p:nvSpPr>
            <p:spPr>
              <a:xfrm>
                <a:off x="12544212" y="7820117"/>
                <a:ext cx="1990903" cy="755769"/>
              </a:xfrm>
              <a:prstGeom prst="roundRect">
                <a:avLst/>
              </a:prstGeom>
              <a:solidFill>
                <a:schemeClr val="bg1">
                  <a:lumMod val="95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400" dirty="0" err="1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77"/>
                  </a:rPr>
                  <a:t>ProFEN</a:t>
                </a:r>
                <a:r>
                  <a:rPr kumimoji="1" lang="es-MX" sz="14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itchFamily="2" charset="77"/>
                  </a:rPr>
                  <a:t> 2</a:t>
                </a:r>
              </a:p>
            </p:txBody>
          </p:sp>
          <p:sp>
            <p:nvSpPr>
              <p:cNvPr id="37" name="Rectángulo redondeado 69">
                <a:extLst>
                  <a:ext uri="{FF2B5EF4-FFF2-40B4-BE49-F238E27FC236}">
                    <a16:creationId xmlns:a16="http://schemas.microsoft.com/office/drawing/2014/main" id="{FAF18907-C7C7-0739-32D5-EBCF4F19ED4E}"/>
                  </a:ext>
                </a:extLst>
              </p:cNvPr>
              <p:cNvSpPr/>
              <p:nvPr/>
            </p:nvSpPr>
            <p:spPr>
              <a:xfrm>
                <a:off x="13035301" y="4732240"/>
                <a:ext cx="1990902" cy="1133652"/>
              </a:xfrm>
              <a:prstGeom prst="roundRect">
                <a:avLst/>
              </a:prstGeom>
              <a:solidFill>
                <a:schemeClr val="bg1">
                  <a:lumMod val="50000"/>
                </a:schemeClr>
              </a:solidFill>
              <a:ln>
                <a:solidFill>
                  <a:schemeClr val="accent6">
                    <a:lumMod val="40000"/>
                    <a:lumOff val="60000"/>
                  </a:schemeClr>
                </a:solidFill>
              </a:ln>
              <a:effectLst>
                <a:softEdge rad="6350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s-MX" sz="1400" dirty="0">
                    <a:solidFill>
                      <a:schemeClr val="bg1"/>
                    </a:solidFill>
                    <a:latin typeface="Montserrat" pitchFamily="2" charset="77"/>
                  </a:rPr>
                  <a:t>ProGEN</a:t>
                </a:r>
              </a:p>
            </p:txBody>
          </p:sp>
          <p:cxnSp>
            <p:nvCxnSpPr>
              <p:cNvPr id="38" name="Conector angular 70">
                <a:extLst>
                  <a:ext uri="{FF2B5EF4-FFF2-40B4-BE49-F238E27FC236}">
                    <a16:creationId xmlns:a16="http://schemas.microsoft.com/office/drawing/2014/main" id="{23CE15A4-9F18-540B-D294-29FC64053ED9}"/>
                  </a:ext>
                </a:extLst>
              </p:cNvPr>
              <p:cNvCxnSpPr>
                <a:cxnSpLocks/>
                <a:stCxn id="34" idx="3"/>
                <a:endCxn id="37" idx="3"/>
              </p:cNvCxnSpPr>
              <p:nvPr/>
            </p:nvCxnSpPr>
            <p:spPr>
              <a:xfrm flipV="1">
                <a:off x="14298547" y="5299066"/>
                <a:ext cx="727656" cy="1066297"/>
              </a:xfrm>
              <a:prstGeom prst="bentConnector3">
                <a:avLst>
                  <a:gd name="adj1" fmla="val 153354"/>
                </a:avLst>
              </a:prstGeom>
              <a:ln w="12700">
                <a:solidFill>
                  <a:schemeClr val="bg2"/>
                </a:solidFill>
                <a:prstDash val="lgDashDot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ector angular 71">
                <a:extLst>
                  <a:ext uri="{FF2B5EF4-FFF2-40B4-BE49-F238E27FC236}">
                    <a16:creationId xmlns:a16="http://schemas.microsoft.com/office/drawing/2014/main" id="{A048DB62-A016-8DC8-B1C5-7A26C5F3FCC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0805861" y="4791614"/>
                <a:ext cx="841958" cy="648241"/>
              </a:xfrm>
              <a:prstGeom prst="bentConnector3">
                <a:avLst>
                  <a:gd name="adj1" fmla="val 50000"/>
                </a:avLst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Conector recto de flecha 39">
                <a:extLst>
                  <a:ext uri="{FF2B5EF4-FFF2-40B4-BE49-F238E27FC236}">
                    <a16:creationId xmlns:a16="http://schemas.microsoft.com/office/drawing/2014/main" id="{E58DB397-81DA-132E-2AAE-B9736169E9E8}"/>
                  </a:ext>
                </a:extLst>
              </p:cNvPr>
              <p:cNvCxnSpPr>
                <a:cxnSpLocks/>
                <a:stCxn id="29" idx="2"/>
                <a:endCxn id="30" idx="0"/>
              </p:cNvCxnSpPr>
              <p:nvPr/>
            </p:nvCxnSpPr>
            <p:spPr>
              <a:xfrm>
                <a:off x="7265748" y="3471965"/>
                <a:ext cx="0" cy="35082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Abrir llave 40">
                <a:extLst>
                  <a:ext uri="{FF2B5EF4-FFF2-40B4-BE49-F238E27FC236}">
                    <a16:creationId xmlns:a16="http://schemas.microsoft.com/office/drawing/2014/main" id="{3FB9A77C-4F7E-817F-BDED-337DC66755AB}"/>
                  </a:ext>
                </a:extLst>
              </p:cNvPr>
              <p:cNvSpPr/>
              <p:nvPr/>
            </p:nvSpPr>
            <p:spPr>
              <a:xfrm rot="10800000">
                <a:off x="10102960" y="1702526"/>
                <a:ext cx="601009" cy="8966507"/>
              </a:xfrm>
              <a:prstGeom prst="leftBrace">
                <a:avLst>
                  <a:gd name="adj1" fmla="val 44884"/>
                  <a:gd name="adj2" fmla="val 58501"/>
                </a:avLst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s-MX" sz="1400">
                  <a:latin typeface="Montserrat" pitchFamily="2" charset="77"/>
                </a:endParaRPr>
              </a:p>
            </p:txBody>
          </p:sp>
          <p:cxnSp>
            <p:nvCxnSpPr>
              <p:cNvPr id="20" name="Conector recto de flecha 19">
                <a:extLst>
                  <a:ext uri="{FF2B5EF4-FFF2-40B4-BE49-F238E27FC236}">
                    <a16:creationId xmlns:a16="http://schemas.microsoft.com/office/drawing/2014/main" id="{1EE6D26D-FF76-D57D-EC2F-F6BE215323C2}"/>
                  </a:ext>
                </a:extLst>
              </p:cNvPr>
              <p:cNvCxnSpPr>
                <a:cxnSpLocks/>
                <a:stCxn id="18" idx="3"/>
                <a:endCxn id="29" idx="0"/>
              </p:cNvCxnSpPr>
              <p:nvPr/>
            </p:nvCxnSpPr>
            <p:spPr>
              <a:xfrm>
                <a:off x="7264138" y="1468731"/>
                <a:ext cx="1610" cy="382328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3E964222-2C96-761E-F0E3-98581B4795F2}"/>
                </a:ext>
              </a:extLst>
            </p:cNvPr>
            <p:cNvSpPr/>
            <p:nvPr/>
          </p:nvSpPr>
          <p:spPr>
            <a:xfrm>
              <a:off x="7678747" y="1882059"/>
              <a:ext cx="2756124" cy="1635612"/>
            </a:xfrm>
            <a:prstGeom prst="ellipse">
              <a:avLst/>
            </a:prstGeom>
            <a:solidFill>
              <a:srgbClr val="B38E5D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es-MX" sz="1400" dirty="0">
                  <a:latin typeface="Montserrat" pitchFamily="2" charset="77"/>
                </a:rPr>
                <a:t>Apartado A</a:t>
              </a:r>
            </a:p>
            <a:p>
              <a:pPr algn="ctr"/>
              <a:r>
                <a:rPr kumimoji="1" lang="es-MX" sz="1400" dirty="0">
                  <a:latin typeface="Montserrat" pitchFamily="2" charset="77"/>
                </a:rPr>
                <a:t>Apartado B</a:t>
              </a:r>
            </a:p>
          </p:txBody>
        </p:sp>
        <p:cxnSp>
          <p:nvCxnSpPr>
            <p:cNvPr id="5" name="Conector angular 70">
              <a:extLst>
                <a:ext uri="{FF2B5EF4-FFF2-40B4-BE49-F238E27FC236}">
                  <a16:creationId xmlns:a16="http://schemas.microsoft.com/office/drawing/2014/main" id="{17385A5D-63CE-32E5-0110-7C09270240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56406" y="4665161"/>
              <a:ext cx="428456" cy="529700"/>
            </a:xfrm>
            <a:prstGeom prst="bentConnector3">
              <a:avLst>
                <a:gd name="adj1" fmla="val 110239"/>
              </a:avLst>
            </a:prstGeom>
            <a:ln w="12700">
              <a:solidFill>
                <a:schemeClr val="bg2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ector angular 70">
              <a:extLst>
                <a:ext uri="{FF2B5EF4-FFF2-40B4-BE49-F238E27FC236}">
                  <a16:creationId xmlns:a16="http://schemas.microsoft.com/office/drawing/2014/main" id="{3199180F-0EA8-6EBE-710E-B7A0F41FC0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531756" y="4468858"/>
              <a:ext cx="428456" cy="529700"/>
            </a:xfrm>
            <a:prstGeom prst="bentConnector3">
              <a:avLst>
                <a:gd name="adj1" fmla="val 110239"/>
              </a:avLst>
            </a:prstGeom>
            <a:ln w="12700">
              <a:solidFill>
                <a:schemeClr val="bg2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cto de flecha 14">
              <a:extLst>
                <a:ext uri="{FF2B5EF4-FFF2-40B4-BE49-F238E27FC236}">
                  <a16:creationId xmlns:a16="http://schemas.microsoft.com/office/drawing/2014/main" id="{7CEC36A3-3C2A-CE99-8591-FD78E85B291B}"/>
                </a:ext>
              </a:extLst>
            </p:cNvPr>
            <p:cNvCxnSpPr>
              <a:cxnSpLocks/>
              <a:stCxn id="30" idx="2"/>
              <a:endCxn id="31" idx="0"/>
            </p:cNvCxnSpPr>
            <p:nvPr/>
          </p:nvCxnSpPr>
          <p:spPr>
            <a:xfrm>
              <a:off x="5141088" y="3327293"/>
              <a:ext cx="1108" cy="163352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ector recto de flecha 15">
              <a:extLst>
                <a:ext uri="{FF2B5EF4-FFF2-40B4-BE49-F238E27FC236}">
                  <a16:creationId xmlns:a16="http://schemas.microsoft.com/office/drawing/2014/main" id="{472D671A-7B87-DFBA-B5D8-F1A2597DC700}"/>
                </a:ext>
              </a:extLst>
            </p:cNvPr>
            <p:cNvCxnSpPr>
              <a:cxnSpLocks/>
              <a:stCxn id="31" idx="2"/>
              <a:endCxn id="32" idx="0"/>
            </p:cNvCxnSpPr>
            <p:nvPr/>
          </p:nvCxnSpPr>
          <p:spPr>
            <a:xfrm>
              <a:off x="5142196" y="4133638"/>
              <a:ext cx="0" cy="166136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recto de flecha 16">
              <a:extLst>
                <a:ext uri="{FF2B5EF4-FFF2-40B4-BE49-F238E27FC236}">
                  <a16:creationId xmlns:a16="http://schemas.microsoft.com/office/drawing/2014/main" id="{21FEF200-29E1-8186-99A6-33A0A05FFF9E}"/>
                </a:ext>
              </a:extLst>
            </p:cNvPr>
            <p:cNvCxnSpPr>
              <a:cxnSpLocks/>
              <a:stCxn id="32" idx="2"/>
              <a:endCxn id="22" idx="0"/>
            </p:cNvCxnSpPr>
            <p:nvPr/>
          </p:nvCxnSpPr>
          <p:spPr>
            <a:xfrm flipH="1">
              <a:off x="5141088" y="4942766"/>
              <a:ext cx="1108" cy="168128"/>
            </a:xfrm>
            <a:prstGeom prst="straightConnector1">
              <a:avLst/>
            </a:prstGeom>
            <a:ln w="1905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7816022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/>
              <a:t>Historia del programa.</a:t>
            </a:r>
            <a:endParaRPr lang="es-MX" sz="3600" dirty="0"/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DED5C9C-4885-5BE2-7D70-FB838E7AB636}"/>
              </a:ext>
            </a:extLst>
          </p:cNvPr>
          <p:cNvGrpSpPr/>
          <p:nvPr/>
        </p:nvGrpSpPr>
        <p:grpSpPr>
          <a:xfrm>
            <a:off x="673100" y="922815"/>
            <a:ext cx="11472949" cy="5624239"/>
            <a:chOff x="673100" y="922815"/>
            <a:chExt cx="11472949" cy="5624239"/>
          </a:xfrm>
        </p:grpSpPr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id="{BB1CEF2F-E3E3-BD72-3EB5-356BEC0F812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3100" y="922815"/>
              <a:ext cx="11472949" cy="5624239"/>
            </a:xfrm>
            <a:prstGeom prst="rect">
              <a:avLst/>
            </a:prstGeom>
          </p:spPr>
        </p:pic>
        <p:pic>
          <p:nvPicPr>
            <p:cNvPr id="5" name="Imagen 4" descr="Diagrama">
              <a:extLst>
                <a:ext uri="{FF2B5EF4-FFF2-40B4-BE49-F238E27FC236}">
                  <a16:creationId xmlns:a16="http://schemas.microsoft.com/office/drawing/2014/main" id="{4EFCA545-A037-8FAD-FF00-47F86660A3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94360" y="3783059"/>
              <a:ext cx="3532174" cy="22325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17468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Etapas para desarrollar la adecuación </a:t>
            </a:r>
            <a:br>
              <a:rPr lang="es-MX" dirty="0"/>
            </a:br>
            <a:r>
              <a:rPr lang="es-MX" dirty="0"/>
              <a:t>de la EDINEN.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02A512AB-3618-AD51-915D-D36ED24B53D7}"/>
              </a:ext>
            </a:extLst>
          </p:cNvPr>
          <p:cNvGraphicFramePr/>
          <p:nvPr/>
        </p:nvGraphicFramePr>
        <p:xfrm>
          <a:off x="332908" y="1125519"/>
          <a:ext cx="8474761" cy="5012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Elipse 8">
            <a:extLst>
              <a:ext uri="{FF2B5EF4-FFF2-40B4-BE49-F238E27FC236}">
                <a16:creationId xmlns:a16="http://schemas.microsoft.com/office/drawing/2014/main" id="{68F6A7E8-81C5-E8EA-A7A7-BA74B7333839}"/>
              </a:ext>
            </a:extLst>
          </p:cNvPr>
          <p:cNvSpPr/>
          <p:nvPr/>
        </p:nvSpPr>
        <p:spPr>
          <a:xfrm>
            <a:off x="8968307" y="2496676"/>
            <a:ext cx="2170394" cy="2179629"/>
          </a:xfrm>
          <a:prstGeom prst="ellipse">
            <a:avLst/>
          </a:prstGeom>
          <a:solidFill>
            <a:srgbClr val="D4C19C"/>
          </a:solidFill>
          <a:ln>
            <a:solidFill>
              <a:srgbClr val="D4C1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568AD8A-125C-00EE-600E-854B4DD0ACA4}"/>
              </a:ext>
            </a:extLst>
          </p:cNvPr>
          <p:cNvSpPr txBox="1"/>
          <p:nvPr/>
        </p:nvSpPr>
        <p:spPr>
          <a:xfrm>
            <a:off x="9012177" y="3354832"/>
            <a:ext cx="2082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3000" b="1" dirty="0">
                <a:solidFill>
                  <a:srgbClr val="621132"/>
                </a:solidFill>
              </a:rPr>
              <a:t>Adecuación</a:t>
            </a:r>
            <a:endParaRPr lang="en-US" sz="3000" b="1" dirty="0">
              <a:solidFill>
                <a:srgbClr val="621132"/>
              </a:solidFill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B02BE89C-6882-C51D-730F-BC67DD143A8B}"/>
              </a:ext>
            </a:extLst>
          </p:cNvPr>
          <p:cNvSpPr txBox="1"/>
          <p:nvPr/>
        </p:nvSpPr>
        <p:spPr>
          <a:xfrm>
            <a:off x="522805" y="4320531"/>
            <a:ext cx="2107895" cy="42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83" b="1" dirty="0">
                <a:solidFill>
                  <a:srgbClr val="621132"/>
                </a:solidFill>
              </a:rPr>
              <a:t>Apartado “A”</a:t>
            </a:r>
            <a:endParaRPr lang="en-US" sz="2183" b="1" dirty="0">
              <a:solidFill>
                <a:srgbClr val="621132"/>
              </a:solidFill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E99B199-6170-DA4C-7F08-1F44529BDAC1}"/>
              </a:ext>
            </a:extLst>
          </p:cNvPr>
          <p:cNvSpPr txBox="1"/>
          <p:nvPr/>
        </p:nvSpPr>
        <p:spPr>
          <a:xfrm>
            <a:off x="3568871" y="4304194"/>
            <a:ext cx="1655503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83" b="1" dirty="0">
                <a:solidFill>
                  <a:srgbClr val="621132"/>
                </a:solidFill>
              </a:rPr>
              <a:t>Apartado “B”</a:t>
            </a:r>
            <a:endParaRPr lang="en-US" sz="2183" b="1" dirty="0">
              <a:solidFill>
                <a:srgbClr val="621132"/>
              </a:solidFill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84228F4-295B-73FD-DA66-52A58F073D01}"/>
              </a:ext>
            </a:extLst>
          </p:cNvPr>
          <p:cNvSpPr txBox="1"/>
          <p:nvPr/>
        </p:nvSpPr>
        <p:spPr>
          <a:xfrm>
            <a:off x="6014604" y="4304186"/>
            <a:ext cx="1655503" cy="7641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2183" b="1" dirty="0">
                <a:solidFill>
                  <a:srgbClr val="621132"/>
                </a:solidFill>
              </a:rPr>
              <a:t>Proyecto Integral</a:t>
            </a:r>
            <a:endParaRPr lang="en-US" sz="2183" b="1" dirty="0">
              <a:solidFill>
                <a:srgbClr val="62113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8520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Etapas para desarrollar la adecuación </a:t>
            </a:r>
            <a:br>
              <a:rPr lang="es-MX" dirty="0"/>
            </a:br>
            <a:r>
              <a:rPr lang="es-MX" dirty="0"/>
              <a:t>de la EDINEN.</a:t>
            </a:r>
          </a:p>
        </p:txBody>
      </p:sp>
      <p:graphicFrame>
        <p:nvGraphicFramePr>
          <p:cNvPr id="15" name="Diagrama 14">
            <a:extLst>
              <a:ext uri="{FF2B5EF4-FFF2-40B4-BE49-F238E27FC236}">
                <a16:creationId xmlns:a16="http://schemas.microsoft.com/office/drawing/2014/main" id="{D5131FDB-D5BF-FD2A-D0B4-C31DAEE1F7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5609552"/>
              </p:ext>
            </p:extLst>
          </p:nvPr>
        </p:nvGraphicFramePr>
        <p:xfrm>
          <a:off x="895018" y="1044920"/>
          <a:ext cx="10951236" cy="5658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697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70445950-C6D4-4B2F-BD9E-D3CA931083D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5CABB9F-96EE-42F1-A207-12816638CA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C8C2659-30EB-414A-898C-5239DA4717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1EF5938D-DA52-41C6-8BC9-B1BD5D12C10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D678F83-CD1E-41D0-ADB4-C77FAD579F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53D02BDC-D6AF-4795-AD3F-1C4AF332A4B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C6586C5-F588-49D7-86EA-722B0D2EB8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81D2165D-859E-43FB-BA84-2E74ECF253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67849E8F-4179-4FB4-AF2F-B32319332C1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F8177216-6CC0-499E-9F20-A430A3DB15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B6E8703C-3399-4B44-8EAB-60AF07B846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308619EA-FC49-4409-A670-3D69CCB10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CD09B6FB-65D9-4B77-A212-C60FC28134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214FB865-D079-4618-ABA6-ACCA5A9A59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graphicEl>
                                              <a:dgm id="{A0AF9335-341B-45CB-B975-4C5AF8B2B7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 uiExpand="1">
        <p:bldSub>
          <a:bldDgm bld="one"/>
        </p:bldSub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BCDBB850-B0B7-1BF2-DCD2-D4D3EC789BA9}"/>
              </a:ext>
            </a:extLst>
          </p:cNvPr>
          <p:cNvSpPr txBox="1"/>
          <p:nvPr/>
        </p:nvSpPr>
        <p:spPr>
          <a:xfrm>
            <a:off x="350519" y="1999722"/>
            <a:ext cx="65989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0" dirty="0">
                <a:solidFill>
                  <a:srgbClr val="A42145"/>
                </a:solidFill>
                <a:latin typeface="Montserrat SemiBold" panose="00000700000000000000" pitchFamily="2" charset="0"/>
              </a:rPr>
              <a:t>Visión:</a:t>
            </a:r>
            <a:r>
              <a:rPr lang="es-MX" sz="20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Indica hacia dónde se dirige una institución o qué es aquello en lo que pretende convertirse o lograr a mediano o largo plazo.</a:t>
            </a:r>
            <a:endParaRPr lang="es-MX" sz="2000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63C14457-9B0A-286A-D0DE-B75C1DA6F7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09820" y="1471909"/>
            <a:ext cx="2628540" cy="2071290"/>
          </a:xfrm>
          <a:prstGeom prst="rect">
            <a:avLst/>
          </a:prstGeom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3F6AFBF0-A7EF-2C0A-B139-A6D2CFF8679C}"/>
              </a:ext>
            </a:extLst>
          </p:cNvPr>
          <p:cNvSpPr txBox="1"/>
          <p:nvPr/>
        </p:nvSpPr>
        <p:spPr>
          <a:xfrm>
            <a:off x="5486401" y="4161218"/>
            <a:ext cx="6370321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2000" b="0" dirty="0">
                <a:solidFill>
                  <a:srgbClr val="A42145"/>
                </a:solidFill>
                <a:latin typeface="Montserrat SemiBold" panose="00000700000000000000" pitchFamily="2" charset="0"/>
              </a:rPr>
              <a:t>Políticas:</a:t>
            </a:r>
            <a:r>
              <a:rPr lang="es-MX" sz="2000" b="0" dirty="0">
                <a:solidFill>
                  <a:srgbClr val="245C4F"/>
                </a:solidFill>
                <a:latin typeface="Montserrat SemiBold" panose="00000700000000000000" pitchFamily="2" charset="0"/>
              </a:rPr>
              <a:t> </a:t>
            </a:r>
            <a:r>
              <a:rPr lang="es-MX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Lineamientos que elaboran la autoridad educativa y las IFDP en el marco de la normatividad nacional, cuyo propósito es orientar las acciones para la mejora de la calidad educativa, alcanzar los objetivos y apoyar la toma de decisiones</a:t>
            </a:r>
            <a:r>
              <a:rPr lang="es-AR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.</a:t>
            </a:r>
            <a:endParaRPr lang="es-MX" sz="2000" dirty="0"/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5A5C6082-BBDA-712A-4D24-CB91CE4292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5481" y="4153449"/>
            <a:ext cx="3474720" cy="195453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71376D34-C239-0EF9-9CE0-F63E30248B59}"/>
              </a:ext>
            </a:extLst>
          </p:cNvPr>
          <p:cNvSpPr txBox="1">
            <a:spLocks/>
          </p:cNvSpPr>
          <p:nvPr/>
        </p:nvSpPr>
        <p:spPr>
          <a:xfrm>
            <a:off x="381000" y="562929"/>
            <a:ext cx="11424920" cy="719772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 b="0" dirty="0">
                <a:latin typeface="Montserrat SemiBold" panose="00000700000000000000" pitchFamily="2" charset="0"/>
              </a:rPr>
              <a:t>Elementos de la Planeación </a:t>
            </a:r>
          </a:p>
          <a:p>
            <a:pPr algn="l"/>
            <a:r>
              <a:rPr lang="es-MX" sz="3600" b="0" dirty="0">
                <a:latin typeface="Montserrat SemiBold" panose="00000700000000000000" pitchFamily="2" charset="0"/>
              </a:rPr>
              <a:t>para la Adecuación.</a:t>
            </a:r>
            <a:endParaRPr lang="es-MX" sz="3600" dirty="0"/>
          </a:p>
        </p:txBody>
      </p:sp>
    </p:spTree>
    <p:extLst>
      <p:ext uri="{BB962C8B-B14F-4D97-AF65-F5344CB8AC3E}">
        <p14:creationId xmlns:p14="http://schemas.microsoft.com/office/powerpoint/2010/main" val="7381695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Autoevaluación para la Adecuación.</a:t>
            </a:r>
            <a:br>
              <a:rPr lang="es-MX" sz="3000" dirty="0"/>
            </a:b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037F0E3-9A60-269E-26D1-55AA28F5B63E}"/>
              </a:ext>
            </a:extLst>
          </p:cNvPr>
          <p:cNvSpPr txBox="1"/>
          <p:nvPr/>
        </p:nvSpPr>
        <p:spPr>
          <a:xfrm>
            <a:off x="4800599" y="1799836"/>
            <a:ext cx="7213601" cy="3258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s-MX" sz="2000" dirty="0">
                <a:latin typeface="Montserrat" panose="02000505000000020004" pitchFamily="2" charset="77"/>
              </a:rPr>
              <a:t>Es el proceso de revisión continua, sistemática y organizada que hace la  entidad y las instituciones en cada uno de los énfasis de análisis, de manera integral y participativa, dirigida a conocer el nivel de su desempeño en función a su proyecto educativo y de acuerdo con un conjunto aceptado de estandares de calidad.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A51B218-BC11-B3E0-867C-8D084802953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943" r="8203"/>
          <a:stretch/>
        </p:blipFill>
        <p:spPr>
          <a:xfrm>
            <a:off x="338051" y="2991196"/>
            <a:ext cx="3937606" cy="259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377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Características de la Adecuación.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A7CD842-B531-BF76-B79B-8C6DD425271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44091170"/>
              </p:ext>
            </p:extLst>
          </p:nvPr>
        </p:nvGraphicFramePr>
        <p:xfrm>
          <a:off x="1797538" y="122542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D958177B-1EB6-D9DE-722D-3F10AAA04F60}"/>
              </a:ext>
            </a:extLst>
          </p:cNvPr>
          <p:cNvSpPr txBox="1"/>
          <p:nvPr/>
        </p:nvSpPr>
        <p:spPr>
          <a:xfrm>
            <a:off x="2392292" y="1282701"/>
            <a:ext cx="276000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etoma los avances logrados en el ejercicio fiscal 2024 para incorporarlos en el 2025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590B18-6B4D-91CE-3F6C-2E7F8D05056A}"/>
              </a:ext>
            </a:extLst>
          </p:cNvPr>
          <p:cNvSpPr txBox="1"/>
          <p:nvPr/>
        </p:nvSpPr>
        <p:spPr>
          <a:xfrm>
            <a:off x="8599871" y="2919090"/>
            <a:ext cx="297687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justa las áreas de mejora detectadas en la autoevaluación, con el proceso de evaluación y</a:t>
            </a:r>
            <a:r>
              <a:rPr lang="es-MX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 con 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el cumplimiento de las acciones definidas en la reprogramación.</a:t>
            </a:r>
            <a:r>
              <a:rPr lang="es-MX" dirty="0">
                <a:effectLst/>
              </a:rPr>
              <a:t> </a:t>
            </a:r>
            <a:endParaRPr lang="es-MX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41A7950-7FDF-EB44-9A6E-4601B44EEABC}"/>
              </a:ext>
            </a:extLst>
          </p:cNvPr>
          <p:cNvSpPr txBox="1"/>
          <p:nvPr/>
        </p:nvSpPr>
        <p:spPr>
          <a:xfrm>
            <a:off x="6635261" y="5741804"/>
            <a:ext cx="47068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I</a:t>
            </a: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nvolucra a todos los actores de la comunidad educativa  normalista en sus diferentes niveles de participación.</a:t>
            </a:r>
            <a:endParaRPr lang="es-MX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1E2702F0-94D5-8554-AACF-2A1749048E8F}"/>
              </a:ext>
            </a:extLst>
          </p:cNvPr>
          <p:cNvSpPr txBox="1"/>
          <p:nvPr/>
        </p:nvSpPr>
        <p:spPr>
          <a:xfrm>
            <a:off x="381000" y="3036377"/>
            <a:ext cx="2760001" cy="1854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07000"/>
              </a:lnSpc>
              <a:spcAft>
                <a:spcPts val="800"/>
              </a:spcAft>
              <a:tabLst>
                <a:tab pos="457200" algn="l"/>
              </a:tabLst>
            </a:pPr>
            <a:r>
              <a:rPr lang="es-MX" sz="1800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Muestra la situación que guarda la entidad y cada una de sus IFDP, su organización y los cambios para el cierre de brechas.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572846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Documentos de la adecuación de la planeación.</a:t>
            </a:r>
            <a:br>
              <a:rPr lang="es-MX" sz="3000" dirty="0"/>
            </a:br>
            <a:endParaRPr lang="es-MX" sz="3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B3E8696A-534B-F0B3-FA5D-5CEC793D44E4}"/>
              </a:ext>
            </a:extLst>
          </p:cNvPr>
          <p:cNvGrpSpPr/>
          <p:nvPr/>
        </p:nvGrpSpPr>
        <p:grpSpPr>
          <a:xfrm>
            <a:off x="4902200" y="1809286"/>
            <a:ext cx="6155936" cy="4012478"/>
            <a:chOff x="385193" y="2684781"/>
            <a:chExt cx="10047295" cy="4012478"/>
          </a:xfrm>
        </p:grpSpPr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971B516D-D780-B4B7-F411-09E8D76D22A7}"/>
                </a:ext>
              </a:extLst>
            </p:cNvPr>
            <p:cNvSpPr/>
            <p:nvPr/>
          </p:nvSpPr>
          <p:spPr>
            <a:xfrm>
              <a:off x="385193" y="3522981"/>
              <a:ext cx="1004729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r>
                <a:rPr lang="es-MX" sz="2400" dirty="0">
                  <a:latin typeface="Montserrat" panose="02000505000000020004" pitchFamily="2" charset="77"/>
                  <a:cs typeface="Arial" panose="020B0604020202020204" pitchFamily="34" charset="0"/>
                </a:rPr>
                <a:t>Se enfoca en el análisis de la gestión de la entidad.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BCCD52A-CC12-B195-B6A5-7A13580ADE59}"/>
                </a:ext>
              </a:extLst>
            </p:cNvPr>
            <p:cNvSpPr/>
            <p:nvPr/>
          </p:nvSpPr>
          <p:spPr>
            <a:xfrm>
              <a:off x="385193" y="5837280"/>
              <a:ext cx="10047295" cy="859979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just">
                <a:lnSpc>
                  <a:spcPct val="107000"/>
                </a:lnSpc>
                <a:spcAft>
                  <a:spcPts val="800"/>
                </a:spcAft>
              </a:pPr>
              <a:r>
                <a:rPr lang="es-MX" sz="2400" dirty="0">
                  <a:latin typeface="Montserrat" panose="02000505000000020004" pitchFamily="2" charset="77"/>
                  <a:cs typeface="Arial" panose="020B0604020202020204" pitchFamily="34" charset="0"/>
                </a:rPr>
                <a:t>Analiza la capacidad académica y de gestión de cada IFDP de la entidad.</a:t>
              </a:r>
            </a:p>
          </p:txBody>
        </p:sp>
        <p:sp>
          <p:nvSpPr>
            <p:cNvPr id="11" name="Rectángulo redondeado 22">
              <a:extLst>
                <a:ext uri="{FF2B5EF4-FFF2-40B4-BE49-F238E27FC236}">
                  <a16:creationId xmlns:a16="http://schemas.microsoft.com/office/drawing/2014/main" id="{C58E4E2B-7B12-8FF6-E551-EF6620170BFB}"/>
                </a:ext>
              </a:extLst>
            </p:cNvPr>
            <p:cNvSpPr/>
            <p:nvPr/>
          </p:nvSpPr>
          <p:spPr>
            <a:xfrm>
              <a:off x="385193" y="2684781"/>
              <a:ext cx="5472209" cy="838200"/>
            </a:xfrm>
            <a:prstGeom prst="roundRect">
              <a:avLst/>
            </a:prstGeom>
            <a:solidFill>
              <a:srgbClr val="DDC8A2"/>
            </a:solidFill>
            <a:ln>
              <a:solidFill>
                <a:srgbClr val="DEC9A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36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ProGEN</a:t>
              </a:r>
            </a:p>
          </p:txBody>
        </p:sp>
        <p:sp>
          <p:nvSpPr>
            <p:cNvPr id="12" name="Rectángulo redondeado 23">
              <a:extLst>
                <a:ext uri="{FF2B5EF4-FFF2-40B4-BE49-F238E27FC236}">
                  <a16:creationId xmlns:a16="http://schemas.microsoft.com/office/drawing/2014/main" id="{1A24899A-B756-8162-1FC9-F0EF292EBA4A}"/>
                </a:ext>
              </a:extLst>
            </p:cNvPr>
            <p:cNvSpPr/>
            <p:nvPr/>
          </p:nvSpPr>
          <p:spPr>
            <a:xfrm>
              <a:off x="385193" y="4858713"/>
              <a:ext cx="5472209" cy="838200"/>
            </a:xfrm>
            <a:prstGeom prst="roundRect">
              <a:avLst/>
            </a:prstGeom>
            <a:solidFill>
              <a:srgbClr val="A32145"/>
            </a:solidFill>
            <a:ln>
              <a:solidFill>
                <a:srgbClr val="A4214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s-MX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s-MX" sz="3600" b="1" dirty="0">
                  <a:solidFill>
                    <a:srgbClr val="DDC8A2"/>
                  </a:solidFill>
                  <a:latin typeface="Montserrat" panose="02000505000000020004" pitchFamily="2" charset="77"/>
                </a:rPr>
                <a:t>ProFEN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7142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Colorama 2024.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graphicFrame>
        <p:nvGraphicFramePr>
          <p:cNvPr id="6" name="Diagrama 5">
            <a:extLst>
              <a:ext uri="{FF2B5EF4-FFF2-40B4-BE49-F238E27FC236}">
                <a16:creationId xmlns:a16="http://schemas.microsoft.com/office/drawing/2014/main" id="{149E74EA-38ED-7454-BD0E-BF013FDA763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9531037"/>
              </p:ext>
            </p:extLst>
          </p:nvPr>
        </p:nvGraphicFramePr>
        <p:xfrm>
          <a:off x="4800600" y="1307011"/>
          <a:ext cx="7518400" cy="4655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6128177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Apartados del Colorama.</a:t>
            </a:r>
          </a:p>
        </p:txBody>
      </p:sp>
      <p:sp>
        <p:nvSpPr>
          <p:cNvPr id="5" name="3 CuadroTexto">
            <a:extLst>
              <a:ext uri="{FF2B5EF4-FFF2-40B4-BE49-F238E27FC236}">
                <a16:creationId xmlns:a16="http://schemas.microsoft.com/office/drawing/2014/main" id="{6F33A0B9-D1DB-92C7-FE6F-B8F2BE532D74}"/>
              </a:ext>
            </a:extLst>
          </p:cNvPr>
          <p:cNvSpPr txBox="1"/>
          <p:nvPr/>
        </p:nvSpPr>
        <p:spPr>
          <a:xfrm>
            <a:off x="2287336" y="3938903"/>
            <a:ext cx="76329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2400" dirty="0">
                <a:solidFill>
                  <a:srgbClr val="6E152E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1.1: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Descripción del proceso llevado a cabo</a:t>
            </a:r>
          </a:p>
          <a:p>
            <a:r>
              <a:rPr lang="es-MX" sz="2400" dirty="0">
                <a:solidFill>
                  <a:srgbClr val="6E152E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2.1 al 2.21: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Autoevaluación de la Escuela Normal</a:t>
            </a:r>
          </a:p>
          <a:p>
            <a:r>
              <a:rPr lang="es-MX" sz="2400" dirty="0">
                <a:solidFill>
                  <a:srgbClr val="6E152E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3.1 al 3.18: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Planeación de la Escuela Normal</a:t>
            </a:r>
          </a:p>
          <a:p>
            <a:r>
              <a:rPr lang="es-MX" sz="2400" dirty="0">
                <a:solidFill>
                  <a:srgbClr val="6E152E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4.1: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Proyecto Integral</a:t>
            </a:r>
          </a:p>
          <a:p>
            <a:r>
              <a:rPr lang="es-MX" sz="2400" dirty="0">
                <a:solidFill>
                  <a:srgbClr val="6E152E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5.1 al 5.3: </a:t>
            </a:r>
            <a:r>
              <a:rPr lang="es-MX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Evaluación global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7A05A1A-0D5A-3B86-3A36-08CDD2D788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76" y="2889399"/>
            <a:ext cx="11849543" cy="5347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6C005D3-BA8D-E21F-CE58-756C43AE2D95}"/>
              </a:ext>
            </a:extLst>
          </p:cNvPr>
          <p:cNvSpPr txBox="1"/>
          <p:nvPr/>
        </p:nvSpPr>
        <p:spPr>
          <a:xfrm>
            <a:off x="304800" y="1700599"/>
            <a:ext cx="1166666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MX" sz="2200" dirty="0">
                <a:solidFill>
                  <a:srgbClr val="6E152E"/>
                </a:solidFill>
                <a:latin typeface="Montserrat" pitchFamily="2" charset="77"/>
              </a:rPr>
              <a:t>https://dgesum.ddi.sep.gob.mx/Edinen2024/colorama2024/</a:t>
            </a:r>
          </a:p>
        </p:txBody>
      </p:sp>
    </p:spTree>
    <p:extLst>
      <p:ext uri="{BB962C8B-B14F-4D97-AF65-F5344CB8AC3E}">
        <p14:creationId xmlns:p14="http://schemas.microsoft.com/office/powerpoint/2010/main" val="1337554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Uso del Colorama.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905885A6-CC58-2463-B38F-59EFCD2780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083962"/>
              </p:ext>
            </p:extLst>
          </p:nvPr>
        </p:nvGraphicFramePr>
        <p:xfrm>
          <a:off x="381000" y="1326143"/>
          <a:ext cx="11607800" cy="4836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019437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08884" y="1281158"/>
            <a:ext cx="6749716" cy="2066817"/>
          </a:xfrm>
        </p:spPr>
        <p:txBody>
          <a:bodyPr/>
          <a:lstStyle/>
          <a:p>
            <a:r>
              <a:rPr lang="es-MX" dirty="0"/>
              <a:t>Objetivos Específicos </a:t>
            </a:r>
            <a:r>
              <a:rPr lang="es-MX" sz="3200" dirty="0"/>
              <a:t>(Categorías de análisis)</a:t>
            </a:r>
            <a:endParaRPr lang="es-MX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5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64640"/>
            <a:ext cx="11424919" cy="4104323"/>
          </a:xfrm>
        </p:spPr>
        <p:txBody>
          <a:bodyPr>
            <a:normAutofit lnSpcReduction="10000"/>
          </a:bodyPr>
          <a:lstStyle/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Montserrat" panose="02000505000000020004" pitchFamily="2" charset="77"/>
                <a:cs typeface="Arial" panose="020B0604020202020204" pitchFamily="34" charset="0"/>
              </a:rPr>
              <a:t>Desde el  ejercicio fiscal 2022 el Programa S300 Fortalecimiento a la Excelencia Educativa solo beneficia a la Dirección General de Educación Superior para el Magisterio (</a:t>
            </a:r>
            <a:r>
              <a:rPr lang="es-ES" sz="2400" dirty="0" err="1">
                <a:latin typeface="Montserrat" panose="02000505000000020004" pitchFamily="2" charset="77"/>
                <a:cs typeface="Arial" panose="020B0604020202020204" pitchFamily="34" charset="0"/>
              </a:rPr>
              <a:t>DGESuM</a:t>
            </a:r>
            <a:r>
              <a:rPr lang="es-ES" sz="2400" dirty="0">
                <a:latin typeface="Montserrat" panose="02000505000000020004" pitchFamily="2" charset="77"/>
                <a:cs typeface="Arial" panose="020B0604020202020204" pitchFamily="34" charset="0"/>
              </a:rPr>
              <a:t>).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endParaRPr lang="es-ES" sz="24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Montserrat" panose="02000505000000020004" pitchFamily="2" charset="77"/>
                <a:cs typeface="Arial" panose="020B0604020202020204" pitchFamily="34" charset="0"/>
              </a:rPr>
              <a:t>Como cada año, las Reglas de Operación del Programa serán publicadas a finales de año, por lo que actualmente se encuentran con las áreas revisoras (jurídicas y financieras) de la Subsecretaría de Educación Superior.</a:t>
            </a:r>
          </a:p>
          <a:p>
            <a:pPr lvl="0"/>
            <a:endParaRPr lang="es-ES" sz="24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marL="342900" lvl="0" indent="-342900" algn="just">
              <a:buFont typeface="Arial" panose="020B0604020202020204" pitchFamily="34" charset="0"/>
              <a:buChar char="•"/>
            </a:pPr>
            <a:r>
              <a:rPr lang="es-ES" sz="2400" dirty="0">
                <a:latin typeface="Montserrat" panose="02000505000000020004" pitchFamily="2" charset="77"/>
                <a:cs typeface="Arial" panose="020B0604020202020204" pitchFamily="34" charset="0"/>
              </a:rPr>
              <a:t>En 2022 se propuso que el recurso llegara de manera directa a las Instituciones de Formación Docente Públicas.</a:t>
            </a:r>
            <a:endParaRPr lang="es-MX" sz="2400" dirty="0"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endParaRPr lang="es-MX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Historia del programa.</a:t>
            </a:r>
          </a:p>
        </p:txBody>
      </p:sp>
    </p:spTree>
    <p:extLst>
      <p:ext uri="{BB962C8B-B14F-4D97-AF65-F5344CB8AC3E}">
        <p14:creationId xmlns:p14="http://schemas.microsoft.com/office/powerpoint/2010/main" val="415526300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Objetivos específicos.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5A7EFB-2D57-B4AD-1B0B-F86FB6D868C7}"/>
              </a:ext>
            </a:extLst>
          </p:cNvPr>
          <p:cNvSpPr txBox="1"/>
          <p:nvPr/>
        </p:nvSpPr>
        <p:spPr>
          <a:xfrm>
            <a:off x="381000" y="1467344"/>
            <a:ext cx="11602272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spcBef>
                <a:spcPts val="500"/>
              </a:spcBef>
              <a:spcAft>
                <a:spcPts val="500"/>
              </a:spcAft>
              <a:buFont typeface="+mj-lt"/>
              <a:buAutoNum type="arabi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Proponer proyectos para el desarrollo de capacidades académicas de las Instituciones de Formación Docente Públicas beneficiados con apoyo financiero tales como: 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Elevar el aprovechamiento académico de los estudiantes normalistas. 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Apoyar la superación de docentes y directivos de las IFDP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Desarrollar programas de tutoría y asesoría para mejorar los procesos de formación y aprendizaje de los estudiantes 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Realizar el seguimiento de egresados con objeto de valorar la calidad de la formación proporcionada y enriquecer los procesos educativos en las IFDP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Promover la cultura de la evaluación para favorecer la acreditación de los planes y programas de estudios y la certificación de los procesos de gestión.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Promover la actualización de los programas educativos que las IFDP imparten</a:t>
            </a:r>
          </a:p>
        </p:txBody>
      </p:sp>
    </p:spTree>
    <p:extLst>
      <p:ext uri="{BB962C8B-B14F-4D97-AF65-F5344CB8AC3E}">
        <p14:creationId xmlns:p14="http://schemas.microsoft.com/office/powerpoint/2010/main" val="1126277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Objetivos específicos.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75A7EFB-2D57-B4AD-1B0B-F86FB6D868C7}"/>
              </a:ext>
            </a:extLst>
          </p:cNvPr>
          <p:cNvSpPr txBox="1"/>
          <p:nvPr/>
        </p:nvSpPr>
        <p:spPr>
          <a:xfrm>
            <a:off x="381000" y="1467344"/>
            <a:ext cx="11602272" cy="25032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spcBef>
                <a:spcPts val="500"/>
              </a:spcBef>
              <a:spcAft>
                <a:spcPts val="500"/>
              </a:spcAft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2. Proponer proyectos para el desarrollo de capacidades de gestión de las Instituciones de Formación </a:t>
            </a:r>
            <a:r>
              <a:rPr lang="es-ES" sz="2000" dirty="0"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Docente Públicas </a:t>
            </a: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beneficiadas con apoyo financiero tales como: </a:t>
            </a:r>
            <a:endParaRPr lang="es-MX" sz="2000" dirty="0">
              <a:effectLst/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 algn="just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Mejorar el mobiliario y el equipamiento con tecnologías actualizadas y la capacitación para su uso en las IFDP, para contribuir a la innovación y competitividad del país a través del uso de las TIC. </a:t>
            </a:r>
            <a:endParaRPr lang="es-MX" sz="2000" dirty="0">
              <a:latin typeface="Montserrat" pitchFamily="2" charset="77"/>
              <a:ea typeface="Times New Roman" panose="02020603050405020304" pitchFamily="18" charset="0"/>
              <a:cs typeface="TiAes New Roman"/>
            </a:endParaRPr>
          </a:p>
          <a:p>
            <a:pPr marL="742950" lvl="1" indent="-285750" algn="just">
              <a:spcBef>
                <a:spcPts val="500"/>
              </a:spcBef>
              <a:spcAft>
                <a:spcPts val="500"/>
              </a:spcAft>
              <a:buFont typeface="+mj-lt"/>
              <a:buAutoNum type="alphaLcPeriod"/>
            </a:pPr>
            <a:r>
              <a:rPr lang="es-ES" sz="2000" dirty="0">
                <a:effectLst/>
                <a:latin typeface="Montserrat" pitchFamily="2" charset="77"/>
                <a:ea typeface="Times New Roman" panose="02020603050405020304" pitchFamily="18" charset="0"/>
              </a:rPr>
              <a:t>Optimizar o ampliar la infraestructura física para el desarrollo de las actividades de todos los actores que participan en los procesos de la institución.</a:t>
            </a:r>
            <a:r>
              <a:rPr lang="es-MX" sz="2000" dirty="0">
                <a:effectLst/>
                <a:latin typeface="Montserrat" pitchFamily="2" charset="77"/>
              </a:rPr>
              <a:t> </a:t>
            </a:r>
            <a:endParaRPr lang="es-MX" sz="2000" dirty="0"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3535463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Objetivos específicos.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4F50603A-2701-E84D-AE8B-89F525162087}"/>
              </a:ext>
            </a:extLst>
          </p:cNvPr>
          <p:cNvSpPr txBox="1"/>
          <p:nvPr/>
        </p:nvSpPr>
        <p:spPr>
          <a:xfrm>
            <a:off x="381000" y="2002246"/>
            <a:ext cx="11592261" cy="317009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Diseño curricular y formación docente: Certificación y capacitación 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Profesionalización y educación continua:</a:t>
            </a: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 Programas de seguimiento a egresados</a:t>
            </a: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 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Posgrados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Investigación 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Movilidad académica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Vinculación: Cuerpos académicos y convenios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Evaluación </a:t>
            </a:r>
            <a:r>
              <a:rPr lang="es-MX" sz="1900" b="1" dirty="0">
                <a:solidFill>
                  <a:schemeClr val="tx1"/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(Sistema de Evaluación y Acreditación de la Educación Superior SEAES)</a:t>
            </a:r>
          </a:p>
          <a:p>
            <a:pPr marL="471202" indent="-471202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Gestión y fortalecimiento institucional: Programas de tutoría, asesoría y apoyo a estudiantes</a:t>
            </a:r>
          </a:p>
          <a:p>
            <a:pPr marL="471202" indent="-471202" algn="just">
              <a:buFont typeface="Arial" panose="020B0604020202020204" pitchFamily="34" charset="0"/>
              <a:buChar char="•"/>
            </a:pPr>
            <a:r>
              <a:rPr lang="es-MX" sz="2000" dirty="0">
                <a:solidFill>
                  <a:schemeClr val="tx1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Infraestructura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ADB1D1A-D76B-593D-703C-05EBB7B60CDF}"/>
              </a:ext>
            </a:extLst>
          </p:cNvPr>
          <p:cNvSpPr txBox="1"/>
          <p:nvPr/>
        </p:nvSpPr>
        <p:spPr>
          <a:xfrm>
            <a:off x="381000" y="1524545"/>
            <a:ext cx="115922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500"/>
              </a:spcBef>
              <a:spcAft>
                <a:spcPts val="500"/>
              </a:spcAft>
            </a:pPr>
            <a:r>
              <a:rPr lang="es-ES" sz="2400" dirty="0">
                <a:solidFill>
                  <a:srgbClr val="A42145"/>
                </a:solidFill>
                <a:effectLst/>
                <a:latin typeface="Montserrat" pitchFamily="2" charset="77"/>
                <a:ea typeface="Times New Roman" panose="02020603050405020304" pitchFamily="18" charset="0"/>
                <a:cs typeface="TiAes New Roman"/>
              </a:rPr>
              <a:t>Categorías de análisis.</a:t>
            </a:r>
            <a:endParaRPr lang="es-MX" sz="2400" dirty="0">
              <a:solidFill>
                <a:srgbClr val="A42145"/>
              </a:solidFill>
              <a:latin typeface="Montserrat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453235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Integralidad.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81B0793-6617-7384-7158-0F0D8AFDE81C}"/>
              </a:ext>
            </a:extLst>
          </p:cNvPr>
          <p:cNvGrpSpPr/>
          <p:nvPr/>
        </p:nvGrpSpPr>
        <p:grpSpPr>
          <a:xfrm>
            <a:off x="2926079" y="1393950"/>
            <a:ext cx="6507808" cy="4674833"/>
            <a:chOff x="2926080" y="1731980"/>
            <a:chExt cx="6507808" cy="4674833"/>
          </a:xfrm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2BEB23BD-2808-D057-6A21-74BE9E0F616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81521456"/>
                </p:ext>
              </p:extLst>
            </p:nvPr>
          </p:nvGraphicFramePr>
          <p:xfrm>
            <a:off x="2926080" y="1731980"/>
            <a:ext cx="6507808" cy="46748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Flecha izquierda, derecha y arriba 8">
              <a:extLst>
                <a:ext uri="{FF2B5EF4-FFF2-40B4-BE49-F238E27FC236}">
                  <a16:creationId xmlns:a16="http://schemas.microsoft.com/office/drawing/2014/main" id="{C8E477EC-17D0-B431-A655-ECEDCD1856F8}"/>
                </a:ext>
              </a:extLst>
            </p:cNvPr>
            <p:cNvSpPr/>
            <p:nvPr/>
          </p:nvSpPr>
          <p:spPr>
            <a:xfrm rot="10800000">
              <a:off x="5256620" y="2435016"/>
              <a:ext cx="1541077" cy="1436146"/>
            </a:xfrm>
            <a:prstGeom prst="leftRightUpArrow">
              <a:avLst>
                <a:gd name="adj1" fmla="val 21881"/>
                <a:gd name="adj2" fmla="val 25787"/>
                <a:gd name="adj3" fmla="val 20289"/>
              </a:avLst>
            </a:prstGeom>
            <a:solidFill>
              <a:srgbClr val="BA0C2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0F3A3CC1-190F-AE9A-9717-E1C653DC63DE}"/>
              </a:ext>
            </a:extLst>
          </p:cNvPr>
          <p:cNvSpPr txBox="1"/>
          <p:nvPr/>
        </p:nvSpPr>
        <p:spPr>
          <a:xfrm>
            <a:off x="107576" y="1725476"/>
            <a:ext cx="2818503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Es la </a:t>
            </a:r>
            <a:r>
              <a:rPr lang="es-MX" sz="19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relación lógica 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entre dos cosas o entre los elementos de algo, de modo que </a:t>
            </a:r>
            <a:r>
              <a:rPr lang="es-MX" sz="19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no produce contradicción ni oposición</a:t>
            </a:r>
            <a:r>
              <a:rPr lang="es-MX" sz="19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 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entre ellos.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90DAB1F-CCF8-1B62-CEDD-7473506194D1}"/>
              </a:ext>
            </a:extLst>
          </p:cNvPr>
          <p:cNvSpPr txBox="1"/>
          <p:nvPr/>
        </p:nvSpPr>
        <p:spPr>
          <a:xfrm>
            <a:off x="9283282" y="1884158"/>
            <a:ext cx="2570667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sz="19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Relación coherente 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entre varias ideas, acciones o cosas.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9194B4C-BB57-6451-6C0D-124EDAAFE540}"/>
              </a:ext>
            </a:extLst>
          </p:cNvPr>
          <p:cNvSpPr txBox="1"/>
          <p:nvPr/>
        </p:nvSpPr>
        <p:spPr>
          <a:xfrm>
            <a:off x="1342429" y="4875393"/>
            <a:ext cx="936945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Cualidad de la materia que resiste </a:t>
            </a:r>
            <a:r>
              <a:rPr lang="es-MX" sz="19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sin romperse ni deformarse 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con facilidad.</a:t>
            </a:r>
          </a:p>
          <a:p>
            <a:pPr algn="ctr"/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Cualidad de lo </a:t>
            </a:r>
            <a:r>
              <a:rPr lang="es-MX" sz="19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que es estable 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y no desaparece fácilmente.</a:t>
            </a:r>
          </a:p>
        </p:txBody>
      </p:sp>
    </p:spTree>
    <p:extLst>
      <p:ext uri="{BB962C8B-B14F-4D97-AF65-F5344CB8AC3E}">
        <p14:creationId xmlns:p14="http://schemas.microsoft.com/office/powerpoint/2010/main" val="364804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Integralidad.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E81B0793-6617-7384-7158-0F0D8AFDE81C}"/>
              </a:ext>
            </a:extLst>
          </p:cNvPr>
          <p:cNvGrpSpPr/>
          <p:nvPr/>
        </p:nvGrpSpPr>
        <p:grpSpPr>
          <a:xfrm>
            <a:off x="2926079" y="1393950"/>
            <a:ext cx="6507808" cy="4674833"/>
            <a:chOff x="2926080" y="1731980"/>
            <a:chExt cx="6507808" cy="4674833"/>
          </a:xfrm>
        </p:grpSpPr>
        <p:graphicFrame>
          <p:nvGraphicFramePr>
            <p:cNvPr id="5" name="Diagrama 4">
              <a:extLst>
                <a:ext uri="{FF2B5EF4-FFF2-40B4-BE49-F238E27FC236}">
                  <a16:creationId xmlns:a16="http://schemas.microsoft.com/office/drawing/2014/main" id="{2BEB23BD-2808-D057-6A21-74BE9E0F616F}"/>
                </a:ext>
              </a:extLst>
            </p:cNvPr>
            <p:cNvGraphicFramePr/>
            <p:nvPr/>
          </p:nvGraphicFramePr>
          <p:xfrm>
            <a:off x="2926080" y="1731980"/>
            <a:ext cx="6507808" cy="4674833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7" name="Flecha izquierda, derecha y arriba 8">
              <a:extLst>
                <a:ext uri="{FF2B5EF4-FFF2-40B4-BE49-F238E27FC236}">
                  <a16:creationId xmlns:a16="http://schemas.microsoft.com/office/drawing/2014/main" id="{C8E477EC-17D0-B431-A655-ECEDCD1856F8}"/>
                </a:ext>
              </a:extLst>
            </p:cNvPr>
            <p:cNvSpPr/>
            <p:nvPr/>
          </p:nvSpPr>
          <p:spPr>
            <a:xfrm rot="10800000">
              <a:off x="5256620" y="2435016"/>
              <a:ext cx="1541077" cy="1436146"/>
            </a:xfrm>
            <a:prstGeom prst="leftRightUpArrow">
              <a:avLst>
                <a:gd name="adj1" fmla="val 21881"/>
                <a:gd name="adj2" fmla="val 25787"/>
                <a:gd name="adj3" fmla="val 20289"/>
              </a:avLst>
            </a:prstGeom>
            <a:solidFill>
              <a:srgbClr val="BA0C2F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>
                <a:latin typeface="Montserrat" pitchFamily="2" charset="77"/>
                <a:cs typeface="Arial" panose="020B0604020202020204" pitchFamily="34" charset="0"/>
              </a:endParaRPr>
            </a:p>
          </p:txBody>
        </p:sp>
      </p:grpSp>
      <p:grpSp>
        <p:nvGrpSpPr>
          <p:cNvPr id="2" name="Grupo 1">
            <a:extLst>
              <a:ext uri="{FF2B5EF4-FFF2-40B4-BE49-F238E27FC236}">
                <a16:creationId xmlns:a16="http://schemas.microsoft.com/office/drawing/2014/main" id="{0A2A752F-9F63-5FC5-3363-01BDC61C5631}"/>
              </a:ext>
            </a:extLst>
          </p:cNvPr>
          <p:cNvGrpSpPr/>
          <p:nvPr/>
        </p:nvGrpSpPr>
        <p:grpSpPr>
          <a:xfrm>
            <a:off x="308058" y="1549374"/>
            <a:ext cx="2467416" cy="1522203"/>
            <a:chOff x="308058" y="2315585"/>
            <a:chExt cx="2467416" cy="1522203"/>
          </a:xfrm>
          <a:gradFill flip="none" rotWithShape="1">
            <a:gsLst>
              <a:gs pos="0">
                <a:srgbClr val="A42145">
                  <a:tint val="66000"/>
                  <a:satMod val="160000"/>
                </a:srgbClr>
              </a:gs>
              <a:gs pos="50000">
                <a:srgbClr val="A42145">
                  <a:tint val="44500"/>
                  <a:satMod val="160000"/>
                </a:srgbClr>
              </a:gs>
              <a:gs pos="100000">
                <a:srgbClr val="A42145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grpSpPr>
        <p:sp>
          <p:nvSpPr>
            <p:cNvPr id="3" name="Rectángulo redondeado 10">
              <a:extLst>
                <a:ext uri="{FF2B5EF4-FFF2-40B4-BE49-F238E27FC236}">
                  <a16:creationId xmlns:a16="http://schemas.microsoft.com/office/drawing/2014/main" id="{DA85BFF2-6B61-F216-3BD0-FEB06CAFB70D}"/>
                </a:ext>
              </a:extLst>
            </p:cNvPr>
            <p:cNvSpPr/>
            <p:nvPr/>
          </p:nvSpPr>
          <p:spPr>
            <a:xfrm>
              <a:off x="308058" y="2315585"/>
              <a:ext cx="2467416" cy="7046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200" dirty="0">
                  <a:solidFill>
                    <a:srgbClr val="A42145"/>
                  </a:solidFill>
                  <a:latin typeface="Montserrat" panose="02000505000000020004" pitchFamily="2" charset="77"/>
                </a:rPr>
                <a:t>Visión Estatal</a:t>
              </a:r>
            </a:p>
          </p:txBody>
        </p:sp>
        <p:sp>
          <p:nvSpPr>
            <p:cNvPr id="11" name="Rectángulo redondeado 11">
              <a:extLst>
                <a:ext uri="{FF2B5EF4-FFF2-40B4-BE49-F238E27FC236}">
                  <a16:creationId xmlns:a16="http://schemas.microsoft.com/office/drawing/2014/main" id="{8281D7AD-0C80-3366-C929-29C68DB0A654}"/>
                </a:ext>
              </a:extLst>
            </p:cNvPr>
            <p:cNvSpPr/>
            <p:nvPr/>
          </p:nvSpPr>
          <p:spPr>
            <a:xfrm>
              <a:off x="325420" y="3133160"/>
              <a:ext cx="2450054" cy="704628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MX" sz="2200" dirty="0">
                  <a:solidFill>
                    <a:srgbClr val="A42145"/>
                  </a:solidFill>
                  <a:latin typeface="Montserrat" panose="02000505000000020004" pitchFamily="2" charset="77"/>
                </a:rPr>
                <a:t>Visión Escuela Normal</a:t>
              </a:r>
            </a:p>
          </p:txBody>
        </p:sp>
      </p:grpSp>
      <p:sp>
        <p:nvSpPr>
          <p:cNvPr id="12" name="Rectángulo redondeado 17">
            <a:extLst>
              <a:ext uri="{FF2B5EF4-FFF2-40B4-BE49-F238E27FC236}">
                <a16:creationId xmlns:a16="http://schemas.microsoft.com/office/drawing/2014/main" id="{1454A605-E950-86C5-DA17-21B9A09A5ABA}"/>
              </a:ext>
            </a:extLst>
          </p:cNvPr>
          <p:cNvSpPr/>
          <p:nvPr/>
        </p:nvSpPr>
        <p:spPr>
          <a:xfrm>
            <a:off x="9322726" y="894889"/>
            <a:ext cx="2758226" cy="2944119"/>
          </a:xfrm>
          <a:prstGeom prst="roundRect">
            <a:avLst/>
          </a:prstGeom>
          <a:gradFill flip="none" rotWithShape="1">
            <a:gsLst>
              <a:gs pos="0">
                <a:srgbClr val="A42145">
                  <a:tint val="66000"/>
                  <a:satMod val="160000"/>
                </a:srgbClr>
              </a:gs>
              <a:gs pos="50000">
                <a:srgbClr val="A42145">
                  <a:tint val="44500"/>
                  <a:satMod val="160000"/>
                </a:srgbClr>
              </a:gs>
              <a:gs pos="100000">
                <a:srgbClr val="A42145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100" dirty="0">
                <a:solidFill>
                  <a:srgbClr val="A42145"/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Proyectos Integrales.</a:t>
            </a:r>
          </a:p>
        </p:txBody>
      </p:sp>
      <p:sp>
        <p:nvSpPr>
          <p:cNvPr id="14" name="Rectángulo redondeado 19">
            <a:extLst>
              <a:ext uri="{FF2B5EF4-FFF2-40B4-BE49-F238E27FC236}">
                <a16:creationId xmlns:a16="http://schemas.microsoft.com/office/drawing/2014/main" id="{A1E96FFB-1775-68BE-AB19-959B34D49D53}"/>
              </a:ext>
            </a:extLst>
          </p:cNvPr>
          <p:cNvSpPr/>
          <p:nvPr/>
        </p:nvSpPr>
        <p:spPr>
          <a:xfrm>
            <a:off x="3110936" y="5193101"/>
            <a:ext cx="2289586" cy="594830"/>
          </a:xfrm>
          <a:prstGeom prst="roundRect">
            <a:avLst/>
          </a:prstGeom>
          <a:gradFill flip="none" rotWithShape="1">
            <a:gsLst>
              <a:gs pos="0">
                <a:srgbClr val="A42145">
                  <a:tint val="66000"/>
                  <a:satMod val="160000"/>
                </a:srgbClr>
              </a:gs>
              <a:gs pos="50000">
                <a:srgbClr val="A42145">
                  <a:tint val="44500"/>
                  <a:satMod val="160000"/>
                </a:srgbClr>
              </a:gs>
              <a:gs pos="100000">
                <a:srgbClr val="A42145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dirty="0">
                <a:solidFill>
                  <a:srgbClr val="A42145"/>
                </a:solidFill>
                <a:latin typeface="Montserrat" panose="02000505000000020004" pitchFamily="2" charset="77"/>
              </a:rPr>
              <a:t>ProGEN</a:t>
            </a:r>
          </a:p>
        </p:txBody>
      </p:sp>
      <p:sp>
        <p:nvSpPr>
          <p:cNvPr id="15" name="Rectángulo redondeado 20">
            <a:extLst>
              <a:ext uri="{FF2B5EF4-FFF2-40B4-BE49-F238E27FC236}">
                <a16:creationId xmlns:a16="http://schemas.microsoft.com/office/drawing/2014/main" id="{290081B9-3669-A9E8-941F-3F05DDA4DAA9}"/>
              </a:ext>
            </a:extLst>
          </p:cNvPr>
          <p:cNvSpPr/>
          <p:nvPr/>
        </p:nvSpPr>
        <p:spPr>
          <a:xfrm>
            <a:off x="6791480" y="5193101"/>
            <a:ext cx="2289586" cy="594830"/>
          </a:xfrm>
          <a:prstGeom prst="roundRect">
            <a:avLst/>
          </a:prstGeom>
          <a:gradFill flip="none" rotWithShape="1">
            <a:gsLst>
              <a:gs pos="0">
                <a:srgbClr val="A42145">
                  <a:tint val="66000"/>
                  <a:satMod val="160000"/>
                </a:srgbClr>
              </a:gs>
              <a:gs pos="50000">
                <a:srgbClr val="A42145">
                  <a:tint val="44500"/>
                  <a:satMod val="160000"/>
                </a:srgbClr>
              </a:gs>
              <a:gs pos="100000">
                <a:srgbClr val="A42145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2200" dirty="0">
                <a:solidFill>
                  <a:srgbClr val="A42145"/>
                </a:solidFill>
                <a:latin typeface="Montserrat" panose="02000505000000020004" pitchFamily="2" charset="77"/>
              </a:rPr>
              <a:t>ProFEN</a:t>
            </a:r>
          </a:p>
        </p:txBody>
      </p:sp>
    </p:spTree>
    <p:extLst>
      <p:ext uri="{BB962C8B-B14F-4D97-AF65-F5344CB8AC3E}">
        <p14:creationId xmlns:p14="http://schemas.microsoft.com/office/powerpoint/2010/main" val="2452757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948"/>
            <a:ext cx="9055100" cy="1247293"/>
          </a:xfrm>
        </p:spPr>
        <p:txBody>
          <a:bodyPr>
            <a:normAutofit/>
          </a:bodyPr>
          <a:lstStyle/>
          <a:p>
            <a:pPr algn="l"/>
            <a:br>
              <a:rPr lang="es-MX" sz="4000" b="0" dirty="0">
                <a:solidFill>
                  <a:srgbClr val="245C4F"/>
                </a:solidFill>
                <a:latin typeface="Montserrat SemiBold" panose="00000700000000000000" pitchFamily="2" charset="0"/>
              </a:rPr>
            </a:br>
            <a:endParaRPr lang="es-MX" sz="400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6" name="Título 7">
            <a:extLst>
              <a:ext uri="{FF2B5EF4-FFF2-40B4-BE49-F238E27FC236}">
                <a16:creationId xmlns:a16="http://schemas.microsoft.com/office/drawing/2014/main" id="{1F804AD5-4CFB-B166-1342-7FF42F87CAF7}"/>
              </a:ext>
            </a:extLst>
          </p:cNvPr>
          <p:cNvSpPr txBox="1">
            <a:spLocks/>
          </p:cNvSpPr>
          <p:nvPr/>
        </p:nvSpPr>
        <p:spPr>
          <a:xfrm>
            <a:off x="107576" y="350446"/>
            <a:ext cx="10799568" cy="11605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 b="0" dirty="0">
                <a:latin typeface="Montserrat SemiBold" panose="00000700000000000000" pitchFamily="2" charset="0"/>
              </a:rPr>
              <a:t>Elementos Base de la Adecuación.</a:t>
            </a:r>
          </a:p>
          <a:p>
            <a:pPr algn="l"/>
            <a:endParaRPr lang="es-MX" sz="3600" b="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FDC20F-71F7-B0BC-CFD6-71E67AA3DABE}"/>
              </a:ext>
            </a:extLst>
          </p:cNvPr>
          <p:cNvSpPr txBox="1"/>
          <p:nvPr/>
        </p:nvSpPr>
        <p:spPr>
          <a:xfrm>
            <a:off x="304800" y="1295536"/>
            <a:ext cx="3382780" cy="1754326"/>
          </a:xfrm>
          <a:custGeom>
            <a:avLst/>
            <a:gdLst>
              <a:gd name="connsiteX0" fmla="*/ 0 w 3382780"/>
              <a:gd name="connsiteY0" fmla="*/ 0 h 1754326"/>
              <a:gd name="connsiteX1" fmla="*/ 3382780 w 3382780"/>
              <a:gd name="connsiteY1" fmla="*/ 0 h 1754326"/>
              <a:gd name="connsiteX2" fmla="*/ 3382780 w 3382780"/>
              <a:gd name="connsiteY2" fmla="*/ 1754326 h 1754326"/>
              <a:gd name="connsiteX3" fmla="*/ 0 w 3382780"/>
              <a:gd name="connsiteY3" fmla="*/ 1754326 h 1754326"/>
              <a:gd name="connsiteX4" fmla="*/ 0 w 3382780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82780" h="1754326" fill="none" extrusionOk="0">
                <a:moveTo>
                  <a:pt x="0" y="0"/>
                </a:moveTo>
                <a:cubicBezTo>
                  <a:pt x="1101574" y="-164609"/>
                  <a:pt x="2380076" y="-139738"/>
                  <a:pt x="3382780" y="0"/>
                </a:cubicBezTo>
                <a:cubicBezTo>
                  <a:pt x="3259160" y="508401"/>
                  <a:pt x="3248223" y="1150600"/>
                  <a:pt x="3382780" y="1754326"/>
                </a:cubicBezTo>
                <a:cubicBezTo>
                  <a:pt x="1907839" y="1604518"/>
                  <a:pt x="686390" y="1810514"/>
                  <a:pt x="0" y="1754326"/>
                </a:cubicBezTo>
                <a:cubicBezTo>
                  <a:pt x="116127" y="960262"/>
                  <a:pt x="53645" y="225109"/>
                  <a:pt x="0" y="0"/>
                </a:cubicBezTo>
                <a:close/>
              </a:path>
              <a:path w="3382780" h="1754326" stroke="0" extrusionOk="0">
                <a:moveTo>
                  <a:pt x="0" y="0"/>
                </a:moveTo>
                <a:cubicBezTo>
                  <a:pt x="957332" y="-105689"/>
                  <a:pt x="2001284" y="169876"/>
                  <a:pt x="3382780" y="0"/>
                </a:cubicBezTo>
                <a:cubicBezTo>
                  <a:pt x="3512462" y="748822"/>
                  <a:pt x="3401584" y="903516"/>
                  <a:pt x="3382780" y="1754326"/>
                </a:cubicBezTo>
                <a:cubicBezTo>
                  <a:pt x="2757710" y="1804345"/>
                  <a:pt x="1586895" y="1592656"/>
                  <a:pt x="0" y="1754326"/>
                </a:cubicBezTo>
                <a:cubicBezTo>
                  <a:pt x="-127370" y="891299"/>
                  <a:pt x="-86780" y="671996"/>
                  <a:pt x="0" y="0"/>
                </a:cubicBezTo>
                <a:close/>
              </a:path>
            </a:pathLst>
          </a:custGeom>
          <a:solidFill>
            <a:schemeClr val="accent3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046286863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</a:rPr>
              <a:t>Continuidad:</a:t>
            </a:r>
            <a:r>
              <a:rPr lang="es-MX" dirty="0">
                <a:latin typeface="Montserrat" panose="00000500000000000000" pitchFamily="2" charset="0"/>
              </a:rPr>
              <a:t> Acciones que se llevan a cabo para el cierre de brechas, metas académicas, objetivos estratégicos, proyectos del </a:t>
            </a:r>
            <a:r>
              <a:rPr lang="es-MX" dirty="0" err="1">
                <a:latin typeface="Montserrat" panose="00000500000000000000" pitchFamily="2" charset="0"/>
              </a:rPr>
              <a:t>ProGEN</a:t>
            </a:r>
            <a:r>
              <a:rPr lang="es-MX" dirty="0">
                <a:latin typeface="Montserrat" panose="00000500000000000000" pitchFamily="2" charset="0"/>
              </a:rPr>
              <a:t> y los </a:t>
            </a:r>
            <a:r>
              <a:rPr lang="es-MX" dirty="0" err="1">
                <a:latin typeface="Montserrat" panose="00000500000000000000" pitchFamily="2" charset="0"/>
              </a:rPr>
              <a:t>ProFEN</a:t>
            </a:r>
            <a:endParaRPr lang="es-MX" dirty="0">
              <a:latin typeface="Montserrat" panose="00000500000000000000" pitchFamily="2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A5F206-B668-2314-4D8E-4C32F2B03D07}"/>
              </a:ext>
            </a:extLst>
          </p:cNvPr>
          <p:cNvSpPr txBox="1"/>
          <p:nvPr/>
        </p:nvSpPr>
        <p:spPr>
          <a:xfrm>
            <a:off x="9283282" y="2495414"/>
            <a:ext cx="2465695" cy="1754326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MX" b="1" dirty="0">
                <a:latin typeface="Montserrat" panose="00000500000000000000" pitchFamily="2" charset="0"/>
              </a:rPr>
              <a:t>Congruencia:</a:t>
            </a:r>
            <a:r>
              <a:rPr lang="es-MX" dirty="0">
                <a:latin typeface="Montserrat" panose="00000500000000000000" pitchFamily="2" charset="0"/>
              </a:rPr>
              <a:t> Da certeza sobre el correcto desarrollo de las tareas entre los diferentes apartados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13A468B-4CE1-2AF5-7D14-4BC395C0E0A5}"/>
              </a:ext>
            </a:extLst>
          </p:cNvPr>
          <p:cNvSpPr txBox="1"/>
          <p:nvPr/>
        </p:nvSpPr>
        <p:spPr>
          <a:xfrm>
            <a:off x="1783079" y="5239298"/>
            <a:ext cx="7909561" cy="923330"/>
          </a:xfrm>
          <a:prstGeom prst="rect">
            <a:avLst/>
          </a:prstGeom>
          <a:noFill/>
          <a:ln>
            <a:solidFill>
              <a:schemeClr val="tx1"/>
            </a:solidFill>
            <a:prstDash val="sysDash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s-MX" b="1" dirty="0">
                <a:latin typeface="Montserrat" panose="00000500000000000000" pitchFamily="2" charset="0"/>
              </a:rPr>
              <a:t>Consistencia:</a:t>
            </a:r>
            <a:r>
              <a:rPr lang="es-MX" dirty="0">
                <a:latin typeface="Montserrat" panose="00000500000000000000" pitchFamily="2" charset="0"/>
              </a:rPr>
              <a:t> Es la relación que guardan los elementos que se identifican en la actualización de la planeación y su correcta aplicación en los proyectos integrales. 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C83AFF-ED76-E7E8-215B-DF1D8A74B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2290" y="1715987"/>
            <a:ext cx="4582045" cy="2940320"/>
          </a:xfrm>
          <a:prstGeom prst="rect">
            <a:avLst/>
          </a:prstGeom>
        </p:spPr>
      </p:pic>
      <p:cxnSp>
        <p:nvCxnSpPr>
          <p:cNvPr id="5" name="Conector recto de flecha 4">
            <a:extLst>
              <a:ext uri="{FF2B5EF4-FFF2-40B4-BE49-F238E27FC236}">
                <a16:creationId xmlns:a16="http://schemas.microsoft.com/office/drawing/2014/main" id="{FF8271C3-EA99-6DAC-B6A2-8AA4559D398B}"/>
              </a:ext>
            </a:extLst>
          </p:cNvPr>
          <p:cNvCxnSpPr>
            <a:cxnSpLocks/>
            <a:endCxn id="11" idx="2"/>
          </p:cNvCxnSpPr>
          <p:nvPr/>
        </p:nvCxnSpPr>
        <p:spPr>
          <a:xfrm flipH="1" flipV="1">
            <a:off x="1996190" y="3049862"/>
            <a:ext cx="2972050" cy="30599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recto de flecha 15">
            <a:extLst>
              <a:ext uri="{FF2B5EF4-FFF2-40B4-BE49-F238E27FC236}">
                <a16:creationId xmlns:a16="http://schemas.microsoft.com/office/drawing/2014/main" id="{148ACED7-F33C-5CDF-0CCA-E48D0E37E007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6416040" y="2772864"/>
            <a:ext cx="2867242" cy="59971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D95595C2-202B-DFC0-0E38-FA62E28B7380}"/>
              </a:ext>
            </a:extLst>
          </p:cNvPr>
          <p:cNvCxnSpPr>
            <a:cxnSpLocks/>
            <a:endCxn id="13" idx="0"/>
          </p:cNvCxnSpPr>
          <p:nvPr/>
        </p:nvCxnSpPr>
        <p:spPr>
          <a:xfrm flipH="1">
            <a:off x="5737860" y="3355855"/>
            <a:ext cx="1112950" cy="1883443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362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560" y="1281158"/>
            <a:ext cx="6162040" cy="2066817"/>
          </a:xfrm>
        </p:spPr>
        <p:txBody>
          <a:bodyPr/>
          <a:lstStyle/>
          <a:p>
            <a:r>
              <a:rPr lang="es-MX" dirty="0"/>
              <a:t>Elementos de la Adecuación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761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Documentos de la adecuación.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A5C2C21-A461-4FEF-4B07-B0D76E78CD0B}"/>
              </a:ext>
            </a:extLst>
          </p:cNvPr>
          <p:cNvGraphicFramePr/>
          <p:nvPr/>
        </p:nvGraphicFramePr>
        <p:xfrm>
          <a:off x="3235568" y="1282701"/>
          <a:ext cx="7691119" cy="4855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1C141BB9-BC13-C724-DE7C-C2BB7B91AEFF}"/>
              </a:ext>
            </a:extLst>
          </p:cNvPr>
          <p:cNvSpPr txBox="1"/>
          <p:nvPr/>
        </p:nvSpPr>
        <p:spPr>
          <a:xfrm rot="16200000">
            <a:off x="4723" y="3171907"/>
            <a:ext cx="4855632" cy="1077218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DEC9A2"/>
                </a:solidFill>
              </a:rPr>
              <a:t>Documentos que conforman la Adecuación</a:t>
            </a:r>
          </a:p>
        </p:txBody>
      </p:sp>
    </p:spTree>
    <p:extLst>
      <p:ext uri="{BB962C8B-B14F-4D97-AF65-F5344CB8AC3E}">
        <p14:creationId xmlns:p14="http://schemas.microsoft.com/office/powerpoint/2010/main" val="270289644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Documentos de la Adecuación.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Apartado 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181550DA-C795-B25D-3B1E-9B3A7D810D7E}"/>
              </a:ext>
            </a:extLst>
          </p:cNvPr>
          <p:cNvSpPr/>
          <p:nvPr/>
        </p:nvSpPr>
        <p:spPr>
          <a:xfrm>
            <a:off x="4795284" y="1505620"/>
            <a:ext cx="7208874" cy="353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Consiste en realizar el </a:t>
            </a:r>
            <a:r>
              <a:rPr lang="es-MX" sz="19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análisis por entidad </a:t>
            </a: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de los alcances y logros obtenidos en los objetivos, metas y acciones del proyecto integral de la reprogramación del 2022, tomando como referencia las categorías de análisis de la EDINEN, este apartado debe realizarse en un </a:t>
            </a:r>
            <a:r>
              <a:rPr lang="es-MX" sz="19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máximo de diez cuartillas por proyecto integral. </a:t>
            </a:r>
            <a:endParaRPr lang="es-MX" sz="19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MX" sz="19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caso de que no exista un avance, porque los recursos no han sido ejercidos o el ejercicio es parcial, proyectar el alcance e impacto del cumplimiento de las metas y las acciones con los recursos asignados.</a:t>
            </a:r>
            <a:endParaRPr lang="es-MX" sz="1900" dirty="0">
              <a:solidFill>
                <a:schemeClr val="tx1">
                  <a:lumMod val="75000"/>
                  <a:lumOff val="25000"/>
                </a:schemeClr>
              </a:solidFill>
              <a:latin typeface="Montserrat" panose="000005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4700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948"/>
            <a:ext cx="9055100" cy="1247293"/>
          </a:xfrm>
        </p:spPr>
        <p:txBody>
          <a:bodyPr>
            <a:normAutofit/>
          </a:bodyPr>
          <a:lstStyle/>
          <a:p>
            <a:pPr algn="l"/>
            <a:br>
              <a:rPr lang="es-MX" sz="4000" b="0" dirty="0">
                <a:solidFill>
                  <a:srgbClr val="245C4F"/>
                </a:solidFill>
                <a:latin typeface="Montserrat SemiBold" panose="00000700000000000000" pitchFamily="2" charset="0"/>
              </a:rPr>
            </a:br>
            <a:endParaRPr lang="es-MX" sz="400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6" name="Título 7">
            <a:extLst>
              <a:ext uri="{FF2B5EF4-FFF2-40B4-BE49-F238E27FC236}">
                <a16:creationId xmlns:a16="http://schemas.microsoft.com/office/drawing/2014/main" id="{1F804AD5-4CFB-B166-1342-7FF42F87CAF7}"/>
              </a:ext>
            </a:extLst>
          </p:cNvPr>
          <p:cNvSpPr txBox="1">
            <a:spLocks/>
          </p:cNvSpPr>
          <p:nvPr/>
        </p:nvSpPr>
        <p:spPr>
          <a:xfrm>
            <a:off x="107576" y="350446"/>
            <a:ext cx="10799568" cy="116056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6E152E"/>
                </a:solidFill>
                <a:latin typeface="Montserrat SemiBold" pitchFamily="2" charset="77"/>
                <a:ea typeface="+mj-ea"/>
                <a:cs typeface="+mj-cs"/>
              </a:defRPr>
            </a:lvl1pPr>
          </a:lstStyle>
          <a:p>
            <a:pPr algn="l"/>
            <a:r>
              <a:rPr lang="es-MX" sz="3600" b="0" dirty="0">
                <a:latin typeface="Montserrat SemiBold" panose="00000700000000000000" pitchFamily="2" charset="0"/>
              </a:rPr>
              <a:t>Apartado A: Avances</a:t>
            </a:r>
          </a:p>
          <a:p>
            <a:pPr algn="l"/>
            <a:endParaRPr lang="es-MX" sz="3600" b="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C1891C7-B834-0EA6-8D94-0B53CA4FE378}"/>
              </a:ext>
            </a:extLst>
          </p:cNvPr>
          <p:cNvSpPr txBox="1"/>
          <p:nvPr/>
        </p:nvSpPr>
        <p:spPr>
          <a:xfrm>
            <a:off x="5883898" y="2413336"/>
            <a:ext cx="579686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endParaRPr lang="es-MX" dirty="0">
              <a:solidFill>
                <a:srgbClr val="A42145"/>
              </a:solidFill>
              <a:latin typeface="Montserrat" pitchFamily="2" charset="77"/>
            </a:endParaRPr>
          </a:p>
          <a:p>
            <a:pPr algn="just"/>
            <a:r>
              <a:rPr lang="es-ES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itchFamily="2" charset="77"/>
                <a:cs typeface="Arial" panose="020B0604020202020204" pitchFamily="34" charset="0"/>
              </a:rPr>
              <a:t>Son la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expresión </a:t>
            </a:r>
            <a:r>
              <a:rPr lang="es-MX" b="1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cuantitativa y cualitativa </a:t>
            </a:r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de los objetivos que se pretendía alcanzar.</a:t>
            </a:r>
          </a:p>
          <a:p>
            <a:pPr algn="just"/>
            <a:endParaRPr lang="es-MX" dirty="0">
              <a:solidFill>
                <a:schemeClr val="tx1">
                  <a:lumMod val="75000"/>
                  <a:lumOff val="25000"/>
                </a:schemeClr>
              </a:solidFill>
              <a:latin typeface="Montserrat" panose="02000505000000020004" pitchFamily="2" charset="77"/>
              <a:cs typeface="Arial" panose="020B0604020202020204" pitchFamily="34" charset="0"/>
            </a:endParaRPr>
          </a:p>
          <a:p>
            <a:pPr algn="just"/>
            <a:r>
              <a:rPr lang="es-MX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Representan el valor de un indicador que se pretende cumplir en un tiempo determinado, en congruencia con las metas establecidas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C79E5DF-57E0-A104-6CE2-0D1F7270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23" y="2009553"/>
            <a:ext cx="4103760" cy="2838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02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285240"/>
            <a:ext cx="11424920" cy="4467860"/>
          </a:xfrm>
        </p:spPr>
        <p:txBody>
          <a:bodyPr>
            <a:noAutofit/>
          </a:bodyPr>
          <a:lstStyle/>
          <a:p>
            <a:pPr algn="just" fontAlgn="t">
              <a:lnSpc>
                <a:spcPct val="150000"/>
              </a:lnSpc>
            </a:pPr>
            <a:r>
              <a:rPr lang="es-MX" sz="2100" dirty="0">
                <a:latin typeface="Montserrat" panose="00000500000000000000" pitchFamily="2" charset="0"/>
                <a:cs typeface="Arial" panose="020B0604020202020204" pitchFamily="34" charset="0"/>
              </a:rPr>
              <a:t>Se alinea a:</a:t>
            </a:r>
          </a:p>
          <a:p>
            <a:pPr algn="just" fontAlgn="t">
              <a:lnSpc>
                <a:spcPct val="150000"/>
              </a:lnSpc>
            </a:pPr>
            <a:r>
              <a:rPr lang="es-MX" sz="2100" b="1" dirty="0">
                <a:solidFill>
                  <a:srgbClr val="6E152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Directriz 2. “Bienestar social e igualdad”</a:t>
            </a:r>
            <a:r>
              <a:rPr lang="es-MX" sz="2100" dirty="0">
                <a:latin typeface="Montserrat" panose="00000500000000000000" pitchFamily="2" charset="0"/>
                <a:cs typeface="Arial" panose="020B0604020202020204" pitchFamily="34" charset="0"/>
              </a:rPr>
              <a:t> en el Anexo 5 del Manual de Programación y Presupuesto 2019.</a:t>
            </a:r>
          </a:p>
          <a:p>
            <a:pPr algn="just" fontAlgn="t">
              <a:lnSpc>
                <a:spcPct val="150000"/>
              </a:lnSpc>
            </a:pPr>
            <a:r>
              <a:rPr lang="es-MX" sz="2100" b="1" dirty="0">
                <a:solidFill>
                  <a:srgbClr val="6E152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Objetivo 4. Documento de Desarrollo Sostenible (ODS)</a:t>
            </a:r>
            <a:r>
              <a:rPr lang="es-MX" sz="2100" b="1" dirty="0">
                <a:latin typeface="Montserrat" panose="00000500000000000000" pitchFamily="2" charset="0"/>
                <a:cs typeface="Arial" panose="020B0604020202020204" pitchFamily="34" charset="0"/>
              </a:rPr>
              <a:t>,</a:t>
            </a:r>
            <a:r>
              <a:rPr lang="es-MX" sz="2100" dirty="0">
                <a:latin typeface="Montserrat" panose="00000500000000000000" pitchFamily="2" charset="0"/>
                <a:cs typeface="Arial" panose="020B0604020202020204" pitchFamily="34" charset="0"/>
              </a:rPr>
              <a:t> que establece “garantizar una educación inclusiva, equitativa, de calidad y promover oportunidades de aprendizaje a lo largo de la vida para todos”</a:t>
            </a:r>
          </a:p>
          <a:p>
            <a:pPr algn="just" fontAlgn="t">
              <a:lnSpc>
                <a:spcPct val="150000"/>
              </a:lnSpc>
            </a:pPr>
            <a:r>
              <a:rPr lang="es-MX" sz="2100" b="1" dirty="0">
                <a:latin typeface="Montserrat" panose="00000500000000000000" pitchFamily="2" charset="0"/>
                <a:cs typeface="Arial" panose="020B0604020202020204" pitchFamily="34" charset="0"/>
              </a:rPr>
              <a:t>	</a:t>
            </a:r>
            <a:r>
              <a:rPr lang="es-MX" sz="2100" b="1" dirty="0">
                <a:solidFill>
                  <a:srgbClr val="6E152E"/>
                </a:solidFill>
                <a:latin typeface="Montserrat" panose="00000500000000000000" pitchFamily="2" charset="0"/>
                <a:cs typeface="Arial" panose="020B0604020202020204" pitchFamily="34" charset="0"/>
              </a:rPr>
              <a:t>Meta 4.3. </a:t>
            </a:r>
            <a:r>
              <a:rPr lang="es-MX" sz="2100" dirty="0">
                <a:latin typeface="Montserrat" panose="00000500000000000000" pitchFamily="2" charset="0"/>
                <a:cs typeface="Arial" panose="020B0604020202020204" pitchFamily="34" charset="0"/>
              </a:rPr>
              <a:t>“Asegurar el acceso en condiciones de igualdad para todos los 	hombres y las mujeres a una formación técnica, profesional y superior de 	calidad, incluida la enseñanza universitaria”.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Sobre el programa.</a:t>
            </a:r>
          </a:p>
        </p:txBody>
      </p:sp>
    </p:spTree>
    <p:extLst>
      <p:ext uri="{BB962C8B-B14F-4D97-AF65-F5344CB8AC3E}">
        <p14:creationId xmlns:p14="http://schemas.microsoft.com/office/powerpoint/2010/main" val="13101325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Documentos de la adecuación.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B2FC0F-0B43-5B86-88E3-3BD547F9D543}"/>
              </a:ext>
            </a:extLst>
          </p:cNvPr>
          <p:cNvSpPr txBox="1"/>
          <p:nvPr/>
        </p:nvSpPr>
        <p:spPr>
          <a:xfrm rot="16200000">
            <a:off x="4723" y="3418128"/>
            <a:ext cx="4855632" cy="584775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DEC9A2"/>
                </a:solidFill>
              </a:rPr>
              <a:t>Tabla 1.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F0B0C0B-007D-7862-9E42-581830C9B5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5337" y="1282700"/>
            <a:ext cx="7933183" cy="523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0617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Documentos de la adecuación.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B2FC0F-0B43-5B86-88E3-3BD547F9D543}"/>
              </a:ext>
            </a:extLst>
          </p:cNvPr>
          <p:cNvSpPr txBox="1"/>
          <p:nvPr/>
        </p:nvSpPr>
        <p:spPr>
          <a:xfrm rot="16200000">
            <a:off x="1294393" y="2942173"/>
            <a:ext cx="2276293" cy="584775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DEC9A2"/>
                </a:solidFill>
              </a:rPr>
              <a:t>Tabla 2.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B98D2BF-F626-9AFE-945E-6E2A4A3AB72A}"/>
              </a:ext>
            </a:extLst>
          </p:cNvPr>
          <p:cNvSpPr txBox="1"/>
          <p:nvPr/>
        </p:nvSpPr>
        <p:spPr>
          <a:xfrm>
            <a:off x="1772347" y="5403250"/>
            <a:ext cx="100816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MX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Con base en el llenado de los cuadros anteriores, realizar el </a:t>
            </a:r>
            <a:r>
              <a:rPr lang="es-MX" b="1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análisis</a:t>
            </a:r>
            <a:r>
              <a:rPr lang="es-MX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MX" b="1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cualitativo</a:t>
            </a:r>
            <a:r>
              <a:rPr lang="es-MX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 del cierre de brechas, de los alcances y logros obtenidos en  el 2024 acorde con la autoevaluación y los objetivos, metas y acciones del proyecto integral de la reprogramación del 2024</a:t>
            </a:r>
            <a:r>
              <a:rPr lang="es-MX" dirty="0">
                <a:effectLst/>
                <a:latin typeface="Montserrat" pitchFamily="2" charset="77"/>
              </a:rPr>
              <a:t> </a:t>
            </a:r>
            <a:endParaRPr lang="es-MX" dirty="0">
              <a:latin typeface="Montserrat" pitchFamily="2" charset="77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9B7FEF1-9B45-4B2B-8FBF-4AD4FE0B5B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0917" y="2096412"/>
            <a:ext cx="7989020" cy="2694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748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85E53A-AE20-6547-A1EE-1E553B4D3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051" y="555683"/>
            <a:ext cx="4203469" cy="1029144"/>
          </a:xfrm>
        </p:spPr>
        <p:txBody>
          <a:bodyPr/>
          <a:lstStyle/>
          <a:p>
            <a:r>
              <a:rPr lang="es-MX" sz="3000" dirty="0"/>
              <a:t>Documentos de la Adecuación.</a:t>
            </a:r>
            <a:br>
              <a:rPr lang="es-MX" sz="3000" dirty="0"/>
            </a:br>
            <a:br>
              <a:rPr lang="es-MX" sz="3000" dirty="0"/>
            </a:br>
            <a:r>
              <a:rPr lang="es-MX" sz="3000" dirty="0"/>
              <a:t>Apartado B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BD99317-B420-7B47-F43D-32979BA112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A7A023DE-A906-D97C-21CC-7AC23DA9FF8C}"/>
              </a:ext>
            </a:extLst>
          </p:cNvPr>
          <p:cNvSpPr/>
          <p:nvPr/>
        </p:nvSpPr>
        <p:spPr>
          <a:xfrm>
            <a:off x="4795284" y="1365101"/>
            <a:ext cx="7208874" cy="4333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Se presentan los </a:t>
            </a:r>
            <a:r>
              <a:rPr lang="es-MX" sz="19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ajustes </a:t>
            </a: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con la justificación que se propone realizar a las metas y acciones en los Proyectos Integrales para el ejercicio fiscal 2025, este apartado se desarrollará en un </a:t>
            </a:r>
            <a:r>
              <a:rPr lang="es-MX" sz="19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máximo de diez cuartillas por proyecto integral.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s-MX" sz="1900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9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el caso de que las metas y acciones del proyecto integral de la reprogramación hayan sido cumplidas o están programadas para cumplirse al 100%, se deberán definir y justificar las nuevas metas y acciones que darán continuidad al cumplimiento de los objetivos planteados en el proyecto integral de la planeación y la autoevaluación.</a:t>
            </a:r>
          </a:p>
        </p:txBody>
      </p:sp>
    </p:spTree>
    <p:extLst>
      <p:ext uri="{BB962C8B-B14F-4D97-AF65-F5344CB8AC3E}">
        <p14:creationId xmlns:p14="http://schemas.microsoft.com/office/powerpoint/2010/main" val="24799737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Apartado  B.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524BF689-340C-CC95-BCAF-11F607116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1965101"/>
              </p:ext>
            </p:extLst>
          </p:nvPr>
        </p:nvGraphicFramePr>
        <p:xfrm>
          <a:off x="332971" y="1246467"/>
          <a:ext cx="1152097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06722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Documentos de la adecuación.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CB2FC0F-0B43-5B86-88E3-3BD547F9D543}"/>
              </a:ext>
            </a:extLst>
          </p:cNvPr>
          <p:cNvSpPr txBox="1"/>
          <p:nvPr/>
        </p:nvSpPr>
        <p:spPr>
          <a:xfrm rot="16200000">
            <a:off x="9133483" y="3418128"/>
            <a:ext cx="4855632" cy="584775"/>
          </a:xfrm>
          <a:prstGeom prst="rect">
            <a:avLst/>
          </a:prstGeom>
          <a:solidFill>
            <a:srgbClr val="691B3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MX" sz="3200" b="1" dirty="0">
                <a:solidFill>
                  <a:srgbClr val="DEC9A2"/>
                </a:solidFill>
              </a:rPr>
              <a:t>Tabla 3.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635D096-AEFF-635B-6C32-2911E493A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233" y="1386997"/>
            <a:ext cx="9874454" cy="4855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193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560" y="1281158"/>
            <a:ext cx="6162040" cy="2066817"/>
          </a:xfrm>
        </p:spPr>
        <p:txBody>
          <a:bodyPr/>
          <a:lstStyle/>
          <a:p>
            <a:r>
              <a:rPr lang="es-MX" dirty="0"/>
              <a:t>Infraestructura nueva.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79872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Solicitud de infraestructura nueva.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BC918B5B-52D2-7327-6780-24D3578263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043403"/>
              </p:ext>
            </p:extLst>
          </p:nvPr>
        </p:nvGraphicFramePr>
        <p:xfrm>
          <a:off x="640976" y="1276459"/>
          <a:ext cx="11230983" cy="5418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5546287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948"/>
            <a:ext cx="9055100" cy="1247293"/>
          </a:xfrm>
        </p:spPr>
        <p:txBody>
          <a:bodyPr>
            <a:normAutofit/>
          </a:bodyPr>
          <a:lstStyle/>
          <a:p>
            <a:pPr algn="l"/>
            <a:br>
              <a:rPr lang="es-MX" sz="4000" b="0" dirty="0">
                <a:solidFill>
                  <a:srgbClr val="245C4F"/>
                </a:solidFill>
                <a:latin typeface="Montserrat SemiBold" panose="00000700000000000000" pitchFamily="2" charset="0"/>
              </a:rPr>
            </a:br>
            <a:endParaRPr lang="es-MX" sz="400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DB6075BF-05E5-F5F5-FB2B-8950FA8F8CB4}"/>
              </a:ext>
            </a:extLst>
          </p:cNvPr>
          <p:cNvGraphicFramePr/>
          <p:nvPr/>
        </p:nvGraphicFramePr>
        <p:xfrm>
          <a:off x="366239" y="1770395"/>
          <a:ext cx="11320898" cy="43677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89D3904D-458A-68D4-C595-228B1FF3C9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638" y="1664058"/>
            <a:ext cx="646817" cy="61462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4481F02-4134-08CB-B60B-909A3B4562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0849" y="2685368"/>
            <a:ext cx="646817" cy="61462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86AB494C-D0A7-975A-7270-0051CFC0889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61" y="3563100"/>
            <a:ext cx="646817" cy="614622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67B3E157-AC04-6DB2-9586-135B6A5110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61" y="4440832"/>
            <a:ext cx="646817" cy="61462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14CB754F-72B4-A8B0-A3F9-D67ECBEFD3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8261" y="5369726"/>
            <a:ext cx="646817" cy="614622"/>
          </a:xfrm>
          <a:prstGeom prst="rect">
            <a:avLst/>
          </a:prstGeom>
        </p:spPr>
      </p:pic>
      <p:sp>
        <p:nvSpPr>
          <p:cNvPr id="23" name="Título 7">
            <a:extLst>
              <a:ext uri="{FF2B5EF4-FFF2-40B4-BE49-F238E27FC236}">
                <a16:creationId xmlns:a16="http://schemas.microsoft.com/office/drawing/2014/main" id="{795F8683-C16C-9E46-ABEC-43250DE8A8F3}"/>
              </a:ext>
            </a:extLst>
          </p:cNvPr>
          <p:cNvSpPr txBox="1">
            <a:spLocks/>
          </p:cNvSpPr>
          <p:nvPr/>
        </p:nvSpPr>
        <p:spPr>
          <a:xfrm>
            <a:off x="415580" y="562202"/>
            <a:ext cx="10799568" cy="11605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s-MX" sz="3600" dirty="0">
                <a:solidFill>
                  <a:srgbClr val="6E152E"/>
                </a:solidFill>
                <a:latin typeface="Montserrat SemiBold" panose="00000700000000000000" pitchFamily="2" charset="0"/>
              </a:rPr>
              <a:t>Elementos que deberá tener la infraestructura. </a:t>
            </a:r>
          </a:p>
        </p:txBody>
      </p:sp>
    </p:spTree>
    <p:extLst>
      <p:ext uri="{BB962C8B-B14F-4D97-AF65-F5344CB8AC3E}">
        <p14:creationId xmlns:p14="http://schemas.microsoft.com/office/powerpoint/2010/main" val="2800915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587" y="1281158"/>
            <a:ext cx="8463013" cy="2066817"/>
          </a:xfrm>
        </p:spPr>
        <p:txBody>
          <a:bodyPr/>
          <a:lstStyle/>
          <a:p>
            <a:r>
              <a:rPr lang="es-MX" dirty="0"/>
              <a:t>Sistema de captura de Proyectos Integrales (SCAPI)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49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Autofit/>
          </a:bodyPr>
          <a:lstStyle/>
          <a:p>
            <a:r>
              <a:rPr lang="es-MX" sz="3600" dirty="0"/>
              <a:t>Sistema de Captura de los </a:t>
            </a:r>
            <a:br>
              <a:rPr lang="es-MX" sz="3600" dirty="0"/>
            </a:br>
            <a:r>
              <a:rPr lang="es-MX" sz="3600" dirty="0"/>
              <a:t>Proyectos Integrales 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564EB5E5-669E-E8A0-D508-94457CD1BB15}"/>
              </a:ext>
            </a:extLst>
          </p:cNvPr>
          <p:cNvSpPr/>
          <p:nvPr/>
        </p:nvSpPr>
        <p:spPr>
          <a:xfrm>
            <a:off x="6093460" y="1652764"/>
            <a:ext cx="591288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ea typeface="+mj-ea"/>
                <a:cs typeface="Arial" panose="020B0604020202020204" pitchFamily="34" charset="0"/>
              </a:rPr>
              <a:t>El proyecto integral es el documento donde se concretan los objetivos, metas y acciones para dar continuidad a las fortalezas y atender las áreas de oportunidad detectadas durante la autoevaluación y d</a:t>
            </a:r>
            <a:r>
              <a:rPr lang="es-MX" sz="19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" panose="02000505000000020004" pitchFamily="2" charset="77"/>
                <a:cs typeface="Arial" panose="020B0604020202020204" pitchFamily="34" charset="0"/>
              </a:rPr>
              <a:t>ar cumplimiento a los objetivos y las metas compromiso que se plantearon durante la etapa de  planeación.</a:t>
            </a:r>
          </a:p>
        </p:txBody>
      </p:sp>
      <p:grpSp>
        <p:nvGrpSpPr>
          <p:cNvPr id="4" name="Grupo 3">
            <a:extLst>
              <a:ext uri="{FF2B5EF4-FFF2-40B4-BE49-F238E27FC236}">
                <a16:creationId xmlns:a16="http://schemas.microsoft.com/office/drawing/2014/main" id="{AAB9B5CD-FDD8-48E6-9D5C-2817E603B058}"/>
              </a:ext>
            </a:extLst>
          </p:cNvPr>
          <p:cNvGrpSpPr/>
          <p:nvPr/>
        </p:nvGrpSpPr>
        <p:grpSpPr>
          <a:xfrm>
            <a:off x="185651" y="1860911"/>
            <a:ext cx="10701991" cy="4767169"/>
            <a:chOff x="1394559" y="2208387"/>
            <a:chExt cx="17268091" cy="8475488"/>
          </a:xfrm>
        </p:grpSpPr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AD90C655-F7D4-CBE0-EE7F-2CC0FE609030}"/>
                </a:ext>
              </a:extLst>
            </p:cNvPr>
            <p:cNvSpPr/>
            <p:nvPr/>
          </p:nvSpPr>
          <p:spPr>
            <a:xfrm>
              <a:off x="10814050" y="7102475"/>
              <a:ext cx="7848600" cy="35814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Evaluación de Programas Educativos 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Certificación de Procesos de Gestión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Programa de Seguimiento a Egresados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Plataformas Educativas Virtuales</a:t>
              </a:r>
              <a:endParaRPr lang="es-MX" dirty="0">
                <a:solidFill>
                  <a:schemeClr val="bg1"/>
                </a:solidFill>
                <a:latin typeface="Montserrat" panose="02000505000000020004" pitchFamily="2" charset="77"/>
                <a:cs typeface="Arial" panose="020B0604020202020204" pitchFamily="34" charset="0"/>
              </a:endParaRPr>
            </a:p>
          </p:txBody>
        </p:sp>
        <p:sp>
          <p:nvSpPr>
            <p:cNvPr id="7" name="Conector 10">
              <a:extLst>
                <a:ext uri="{FF2B5EF4-FFF2-40B4-BE49-F238E27FC236}">
                  <a16:creationId xmlns:a16="http://schemas.microsoft.com/office/drawing/2014/main" id="{CCF46A5B-BED0-A8C6-5639-FAD251F83A0C}"/>
                </a:ext>
              </a:extLst>
            </p:cNvPr>
            <p:cNvSpPr/>
            <p:nvPr/>
          </p:nvSpPr>
          <p:spPr>
            <a:xfrm>
              <a:off x="8824713" y="4664075"/>
              <a:ext cx="846337" cy="762000"/>
            </a:xfrm>
            <a:prstGeom prst="flowChartConnector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/>
            <a:lstStyle/>
            <a:p>
              <a:endParaRPr lang="es-MX"/>
            </a:p>
          </p:txBody>
        </p:sp>
        <p:grpSp>
          <p:nvGrpSpPr>
            <p:cNvPr id="8" name="Grupo 7">
              <a:extLst>
                <a:ext uri="{FF2B5EF4-FFF2-40B4-BE49-F238E27FC236}">
                  <a16:creationId xmlns:a16="http://schemas.microsoft.com/office/drawing/2014/main" id="{F43C69A5-57CA-F3D0-6F86-DCA1347D64C0}"/>
                </a:ext>
              </a:extLst>
            </p:cNvPr>
            <p:cNvGrpSpPr/>
            <p:nvPr/>
          </p:nvGrpSpPr>
          <p:grpSpPr>
            <a:xfrm>
              <a:off x="1394559" y="2208387"/>
              <a:ext cx="9190891" cy="1905000"/>
              <a:chOff x="-1951890" y="963782"/>
              <a:chExt cx="9190891" cy="1905000"/>
            </a:xfrm>
            <a:solidFill>
              <a:srgbClr val="A32145"/>
            </a:solidFill>
          </p:grpSpPr>
          <p:sp>
            <p:nvSpPr>
              <p:cNvPr id="15" name="Rectángulo 14">
                <a:extLst>
                  <a:ext uri="{FF2B5EF4-FFF2-40B4-BE49-F238E27FC236}">
                    <a16:creationId xmlns:a16="http://schemas.microsoft.com/office/drawing/2014/main" id="{F2DBDA91-2D2A-DFB8-2DB7-F313FACA68F6}"/>
                  </a:ext>
                </a:extLst>
              </p:cNvPr>
              <p:cNvSpPr/>
              <p:nvPr/>
            </p:nvSpPr>
            <p:spPr>
              <a:xfrm>
                <a:off x="-1951890" y="1644464"/>
                <a:ext cx="6618671" cy="618676"/>
              </a:xfrm>
              <a:prstGeom prst="rect">
                <a:avLst/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s-MX" dirty="0">
                    <a:solidFill>
                      <a:schemeClr val="bg1"/>
                    </a:solidFill>
                    <a:latin typeface="Montserrat" panose="02000505000000020004" pitchFamily="2" charset="77"/>
                    <a:cs typeface="Arial" panose="020B0604020202020204" pitchFamily="34" charset="0"/>
                  </a:rPr>
                  <a:t>Necesidades Académicas</a:t>
                </a:r>
              </a:p>
            </p:txBody>
          </p:sp>
          <p:sp>
            <p:nvSpPr>
              <p:cNvPr id="16" name="Elipse 15">
                <a:extLst>
                  <a:ext uri="{FF2B5EF4-FFF2-40B4-BE49-F238E27FC236}">
                    <a16:creationId xmlns:a16="http://schemas.microsoft.com/office/drawing/2014/main" id="{0B86B8CE-F4D7-D3E1-F024-5EF160200207}"/>
                  </a:ext>
                </a:extLst>
              </p:cNvPr>
              <p:cNvSpPr/>
              <p:nvPr/>
            </p:nvSpPr>
            <p:spPr>
              <a:xfrm>
                <a:off x="4582567" y="1153375"/>
                <a:ext cx="2504034" cy="153782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rIns="0"/>
              <a:lstStyle/>
              <a:p>
                <a:pPr algn="ctr"/>
                <a:r>
                  <a:rPr lang="es-MX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cs typeface="Arial" panose="020B0604020202020204" pitchFamily="34" charset="0"/>
                  </a:rPr>
                  <a:t>ProGEN 1</a:t>
                </a:r>
              </a:p>
            </p:txBody>
          </p:sp>
          <p:sp>
            <p:nvSpPr>
              <p:cNvPr id="17" name="Anillo 19">
                <a:extLst>
                  <a:ext uri="{FF2B5EF4-FFF2-40B4-BE49-F238E27FC236}">
                    <a16:creationId xmlns:a16="http://schemas.microsoft.com/office/drawing/2014/main" id="{2A3C02AA-8C4C-1289-A3A6-0B7BC9B71434}"/>
                  </a:ext>
                </a:extLst>
              </p:cNvPr>
              <p:cNvSpPr/>
              <p:nvPr/>
            </p:nvSpPr>
            <p:spPr>
              <a:xfrm>
                <a:off x="4375580" y="963782"/>
                <a:ext cx="2863421" cy="1905000"/>
              </a:xfrm>
              <a:prstGeom prst="donut">
                <a:avLst>
                  <a:gd name="adj" fmla="val 11010"/>
                </a:avLst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</p:grp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5B6D8A1C-C0CF-91A2-AA32-AC7F0EB793E3}"/>
                </a:ext>
              </a:extLst>
            </p:cNvPr>
            <p:cNvSpPr/>
            <p:nvPr/>
          </p:nvSpPr>
          <p:spPr>
            <a:xfrm>
              <a:off x="1394559" y="3556207"/>
              <a:ext cx="6295292" cy="291938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bg1"/>
                </a:solidFill>
                <a:latin typeface="Montserrat" panose="02000505000000020004" pitchFamily="2" charset="77"/>
                <a:cs typeface="Arial" panose="020B0604020202020204" pitchFamily="34" charset="0"/>
              </a:endParaRP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Movilidad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Habilitación Docente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Capacitación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Certificación</a:t>
              </a:r>
            </a:p>
            <a:p>
              <a:pPr lvl="1" indent="-285750">
                <a:buFont typeface="Arial" panose="020B0604020202020204" pitchFamily="34" charset="0"/>
                <a:buChar char="•"/>
              </a:pPr>
              <a:r>
                <a:rPr lang="es-MX" dirty="0">
                  <a:solidFill>
                    <a:schemeClr val="bg1"/>
                  </a:solidFill>
                  <a:latin typeface="Montserrat" panose="02000505000000020004" pitchFamily="2" charset="77"/>
                  <a:ea typeface="+mj-ea"/>
                  <a:cs typeface="Arial" panose="020B0604020202020204" pitchFamily="34" charset="0"/>
                </a:rPr>
                <a:t>Cuerpos Académicos</a:t>
              </a:r>
            </a:p>
            <a:p>
              <a:pPr marL="285750" indent="-285750" algn="ctr">
                <a:buFont typeface="Arial" panose="020B0604020202020204" pitchFamily="34" charset="0"/>
                <a:buChar char="•"/>
              </a:pPr>
              <a:endParaRPr lang="es-MX" dirty="0">
                <a:solidFill>
                  <a:schemeClr val="bg1"/>
                </a:solidFill>
                <a:latin typeface="Montserrat" panose="02000505000000020004" pitchFamily="2" charset="77"/>
                <a:cs typeface="Arial" panose="020B0604020202020204" pitchFamily="34" charset="0"/>
              </a:endParaRPr>
            </a:p>
          </p:txBody>
        </p:sp>
        <p:grpSp>
          <p:nvGrpSpPr>
            <p:cNvPr id="10" name="Grupo 9">
              <a:extLst>
                <a:ext uri="{FF2B5EF4-FFF2-40B4-BE49-F238E27FC236}">
                  <a16:creationId xmlns:a16="http://schemas.microsoft.com/office/drawing/2014/main" id="{24AB413E-8B98-A99D-75ED-D078CA67EABF}"/>
                </a:ext>
              </a:extLst>
            </p:cNvPr>
            <p:cNvGrpSpPr/>
            <p:nvPr/>
          </p:nvGrpSpPr>
          <p:grpSpPr>
            <a:xfrm>
              <a:off x="7842250" y="5807075"/>
              <a:ext cx="10820400" cy="1905000"/>
              <a:chOff x="3142051" y="3448828"/>
              <a:chExt cx="10820400" cy="1905000"/>
            </a:xfrm>
            <a:solidFill>
              <a:srgbClr val="B38E5D"/>
            </a:solidFill>
          </p:grpSpPr>
          <p:sp>
            <p:nvSpPr>
              <p:cNvPr id="11" name="Rectángulo 10">
                <a:extLst>
                  <a:ext uri="{FF2B5EF4-FFF2-40B4-BE49-F238E27FC236}">
                    <a16:creationId xmlns:a16="http://schemas.microsoft.com/office/drawing/2014/main" id="{91FF5823-A95C-C446-EB42-9EA63A2CC833}"/>
                  </a:ext>
                </a:extLst>
              </p:cNvPr>
              <p:cNvSpPr/>
              <p:nvPr/>
            </p:nvSpPr>
            <p:spPr>
              <a:xfrm>
                <a:off x="5936129" y="4139565"/>
                <a:ext cx="8026322" cy="546453"/>
              </a:xfrm>
              <a:prstGeom prst="rect">
                <a:avLst/>
              </a:prstGeom>
              <a:grpFill/>
            </p:spPr>
            <p:style>
              <a:lnRef idx="1">
                <a:schemeClr val="accent6"/>
              </a:lnRef>
              <a:fillRef idx="3">
                <a:schemeClr val="accent6"/>
              </a:fillRef>
              <a:effectRef idx="2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/>
                <a:r>
                  <a:rPr lang="es-MX" dirty="0">
                    <a:solidFill>
                      <a:schemeClr val="bg1"/>
                    </a:solidFill>
                    <a:latin typeface="Montserrat" panose="02000505000000020004" pitchFamily="2" charset="77"/>
                    <a:cs typeface="Arial" panose="020B0604020202020204" pitchFamily="34" charset="0"/>
                  </a:rPr>
                  <a:t>Necesidades Comunes de Gestión</a:t>
                </a:r>
              </a:p>
              <a:p>
                <a:endParaRPr lang="es-MX" dirty="0">
                  <a:latin typeface="Montserrat" panose="02000505000000020004" pitchFamily="2" charset="77"/>
                </a:endParaRPr>
              </a:p>
            </p:txBody>
          </p:sp>
          <p:sp>
            <p:nvSpPr>
              <p:cNvPr id="12" name="Anillo 15">
                <a:extLst>
                  <a:ext uri="{FF2B5EF4-FFF2-40B4-BE49-F238E27FC236}">
                    <a16:creationId xmlns:a16="http://schemas.microsoft.com/office/drawing/2014/main" id="{ECC87D65-3C0C-5EC9-813D-93A9CD53E5F3}"/>
                  </a:ext>
                </a:extLst>
              </p:cNvPr>
              <p:cNvSpPr/>
              <p:nvPr/>
            </p:nvSpPr>
            <p:spPr>
              <a:xfrm>
                <a:off x="3142051" y="3448828"/>
                <a:ext cx="2975791" cy="1905000"/>
              </a:xfrm>
              <a:prstGeom prst="donut">
                <a:avLst>
                  <a:gd name="adj" fmla="val 11010"/>
                </a:avLst>
              </a:prstGeom>
              <a:grpFill/>
              <a:ln>
                <a:noFill/>
              </a:ln>
              <a:effectLst/>
              <a:scene3d>
                <a:camera prst="orthographicFront">
                  <a:rot lat="0" lon="0" rev="0"/>
                </a:camera>
                <a:lightRig rig="contrasting" dir="t">
                  <a:rot lat="0" lon="0" rev="7800000"/>
                </a:lightRig>
              </a:scene3d>
              <a:sp3d>
                <a:bevelT w="139700" h="139700"/>
              </a:sp3d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es-MX"/>
              </a:p>
            </p:txBody>
          </p:sp>
          <p:sp>
            <p:nvSpPr>
              <p:cNvPr id="14" name="Elipse 13">
                <a:extLst>
                  <a:ext uri="{FF2B5EF4-FFF2-40B4-BE49-F238E27FC236}">
                    <a16:creationId xmlns:a16="http://schemas.microsoft.com/office/drawing/2014/main" id="{4D2BF1B7-9A90-1894-FD27-65D7EFBF6A05}"/>
                  </a:ext>
                </a:extLst>
              </p:cNvPr>
              <p:cNvSpPr/>
              <p:nvPr/>
            </p:nvSpPr>
            <p:spPr>
              <a:xfrm>
                <a:off x="3370652" y="3601229"/>
                <a:ext cx="2565477" cy="16002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90500" dist="228600" dir="270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glow" dir="t">
                  <a:rot lat="0" lon="0" rev="4800000"/>
                </a:lightRig>
              </a:scene3d>
              <a:sp3d prstMaterial="matte">
                <a:bevelT w="127000" h="63500"/>
              </a:sp3d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lIns="0" rIns="0"/>
              <a:lstStyle/>
              <a:p>
                <a:pPr algn="ctr"/>
                <a:r>
                  <a:rPr lang="es-MX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Montserrat" panose="02000505000000020004" pitchFamily="2" charset="77"/>
                    <a:cs typeface="Arial" panose="020B0604020202020204" pitchFamily="34" charset="0"/>
                  </a:rPr>
                  <a:t>ProGEN 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12951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B358CD6-E06B-C34D-9D22-84D1C506F5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564640"/>
            <a:ext cx="11424920" cy="4467860"/>
          </a:xfrm>
        </p:spPr>
        <p:txBody>
          <a:bodyPr>
            <a:noAutofit/>
          </a:bodyPr>
          <a:lstStyle/>
          <a:p>
            <a:pPr algn="just" fontAlgn="t">
              <a:lnSpc>
                <a:spcPct val="150000"/>
              </a:lnSpc>
            </a:pPr>
            <a:r>
              <a:rPr lang="es-MX" sz="2100" dirty="0">
                <a:latin typeface="Montserrat" panose="00000500000000000000" pitchFamily="2" charset="0"/>
                <a:cs typeface="Arial" panose="020B0604020202020204" pitchFamily="34" charset="0"/>
              </a:rPr>
              <a:t>Busca propiciar el desarrollo de las capacidades académicas y de gestión de las Instituciones de Formación Docente Públicas (IFDP), así como impulsar programas de formación, actualización y certificación para los futuros maestros en las lenguas de las regiones correspondientes.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Sobre el programa.</a:t>
            </a:r>
          </a:p>
        </p:txBody>
      </p:sp>
    </p:spTree>
    <p:extLst>
      <p:ext uri="{BB962C8B-B14F-4D97-AF65-F5344CB8AC3E}">
        <p14:creationId xmlns:p14="http://schemas.microsoft.com/office/powerpoint/2010/main" val="163654746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 fontScale="90000"/>
          </a:bodyPr>
          <a:lstStyle/>
          <a:p>
            <a:pPr algn="l"/>
            <a:r>
              <a:rPr lang="es-MX" dirty="0"/>
              <a:t>Sistema de Captura de los Proyectos Integrales 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853BFD73-79A5-902F-6586-BBBB79681F96}"/>
              </a:ext>
            </a:extLst>
          </p:cNvPr>
          <p:cNvGrpSpPr/>
          <p:nvPr/>
        </p:nvGrpSpPr>
        <p:grpSpPr>
          <a:xfrm>
            <a:off x="268943" y="1151068"/>
            <a:ext cx="11654114" cy="5055943"/>
            <a:chOff x="146048" y="2073276"/>
            <a:chExt cx="19735802" cy="83058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60B19DAC-3A49-0AB1-031D-595A6EFBF4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634" r="2429" b="18237"/>
            <a:stretch/>
          </p:blipFill>
          <p:spPr>
            <a:xfrm>
              <a:off x="2736849" y="2073276"/>
              <a:ext cx="17145001" cy="8305800"/>
            </a:xfrm>
            <a:prstGeom prst="rect">
              <a:avLst/>
            </a:prstGeom>
          </p:spPr>
        </p:pic>
        <p:sp>
          <p:nvSpPr>
            <p:cNvPr id="5" name="Flecha a la derecha con bandas 22">
              <a:extLst>
                <a:ext uri="{FF2B5EF4-FFF2-40B4-BE49-F238E27FC236}">
                  <a16:creationId xmlns:a16="http://schemas.microsoft.com/office/drawing/2014/main" id="{D2A9B936-C2A5-6FDA-E34E-B10BDBF90459}"/>
                </a:ext>
              </a:extLst>
            </p:cNvPr>
            <p:cNvSpPr/>
            <p:nvPr/>
          </p:nvSpPr>
          <p:spPr>
            <a:xfrm>
              <a:off x="550404" y="4667351"/>
              <a:ext cx="2326841" cy="1182427"/>
            </a:xfrm>
            <a:prstGeom prst="stripedRightArrow">
              <a:avLst>
                <a:gd name="adj1" fmla="val 58392"/>
                <a:gd name="adj2" fmla="val 85664"/>
              </a:avLst>
            </a:prstGeom>
            <a:solidFill>
              <a:srgbClr val="B38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/>
            </a:p>
          </p:txBody>
        </p:sp>
        <p:sp>
          <p:nvSpPr>
            <p:cNvPr id="7" name="Flecha a la derecha con bandas 23">
              <a:extLst>
                <a:ext uri="{FF2B5EF4-FFF2-40B4-BE49-F238E27FC236}">
                  <a16:creationId xmlns:a16="http://schemas.microsoft.com/office/drawing/2014/main" id="{21FA111A-397E-27FC-DE5C-4E146425CCBE}"/>
                </a:ext>
              </a:extLst>
            </p:cNvPr>
            <p:cNvSpPr/>
            <p:nvPr/>
          </p:nvSpPr>
          <p:spPr>
            <a:xfrm>
              <a:off x="538192" y="6122892"/>
              <a:ext cx="2326841" cy="1182427"/>
            </a:xfrm>
            <a:prstGeom prst="stripedRightArrow">
              <a:avLst>
                <a:gd name="adj1" fmla="val 58392"/>
                <a:gd name="adj2" fmla="val 85664"/>
              </a:avLst>
            </a:prstGeom>
            <a:solidFill>
              <a:srgbClr val="B38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/>
            </a:p>
          </p:txBody>
        </p:sp>
        <p:sp>
          <p:nvSpPr>
            <p:cNvPr id="8" name="Flecha a la derecha con bandas 24">
              <a:extLst>
                <a:ext uri="{FF2B5EF4-FFF2-40B4-BE49-F238E27FC236}">
                  <a16:creationId xmlns:a16="http://schemas.microsoft.com/office/drawing/2014/main" id="{65FB9E6C-719B-6AAA-7802-AC00E68BE181}"/>
                </a:ext>
              </a:extLst>
            </p:cNvPr>
            <p:cNvSpPr/>
            <p:nvPr/>
          </p:nvSpPr>
          <p:spPr>
            <a:xfrm>
              <a:off x="550404" y="7578431"/>
              <a:ext cx="2326841" cy="1182427"/>
            </a:xfrm>
            <a:prstGeom prst="stripedRightArrow">
              <a:avLst>
                <a:gd name="adj1" fmla="val 58392"/>
                <a:gd name="adj2" fmla="val 85664"/>
              </a:avLst>
            </a:prstGeom>
            <a:solidFill>
              <a:srgbClr val="B38E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 sz="2000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73B3DDDC-C01E-E5BB-3E35-86D844F3F253}"/>
                </a:ext>
              </a:extLst>
            </p:cNvPr>
            <p:cNvSpPr txBox="1"/>
            <p:nvPr/>
          </p:nvSpPr>
          <p:spPr>
            <a:xfrm>
              <a:off x="450847" y="4791072"/>
              <a:ext cx="2286000" cy="80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4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A </a:t>
              </a:r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6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OBJETIVOS</a:t>
              </a:r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63C56B76-8029-12C1-94DB-073239BBBE5C}"/>
                </a:ext>
              </a:extLst>
            </p:cNvPr>
            <p:cNvSpPr txBox="1"/>
            <p:nvPr/>
          </p:nvSpPr>
          <p:spPr>
            <a:xfrm>
              <a:off x="211990" y="6308470"/>
              <a:ext cx="2611314" cy="80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1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A </a:t>
              </a:r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4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METAS POR OBJETIVO</a:t>
              </a: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7D5EE26E-1B49-AE9C-EB37-04CE431BA900}"/>
                </a:ext>
              </a:extLst>
            </p:cNvPr>
            <p:cNvSpPr txBox="1"/>
            <p:nvPr/>
          </p:nvSpPr>
          <p:spPr>
            <a:xfrm>
              <a:off x="146048" y="7741360"/>
              <a:ext cx="2743199" cy="808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1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A </a:t>
              </a:r>
              <a:r>
                <a:rPr lang="es-MX" sz="1300" b="1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4</a:t>
              </a:r>
              <a:r>
                <a:rPr lang="es-MX" sz="1300" dirty="0">
                  <a:solidFill>
                    <a:srgbClr val="A32145"/>
                  </a:solidFill>
                  <a:latin typeface="Montserrat" panose="02000505000000020004" pitchFamily="2" charset="77"/>
                </a:rPr>
                <a:t> ACCIONES POR META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456440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Autofit/>
          </a:bodyPr>
          <a:lstStyle/>
          <a:p>
            <a:r>
              <a:rPr lang="es-MX" sz="3600" dirty="0"/>
              <a:t>Sistema de Captura de los </a:t>
            </a:r>
            <a:br>
              <a:rPr lang="es-MX" sz="3600" dirty="0"/>
            </a:br>
            <a:r>
              <a:rPr lang="es-MX" sz="3600" dirty="0"/>
              <a:t>Proyectos Integrales.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C4A44B-5866-A50A-6F0F-19FA5871715F}"/>
              </a:ext>
            </a:extLst>
          </p:cNvPr>
          <p:cNvSpPr txBox="1"/>
          <p:nvPr/>
        </p:nvSpPr>
        <p:spPr>
          <a:xfrm>
            <a:off x="381001" y="1981200"/>
            <a:ext cx="11472948" cy="34980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107000"/>
              </a:lnSpc>
              <a:spcAft>
                <a:spcPts val="800"/>
              </a:spcAft>
              <a:defRPr sz="19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Al ser un proceso bienal, el Sistema de Captura de los Proyectos Integrales (SCAPI) para la Adecuación, retoma los objetivos, metas y acciones de la planeación.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Su captura debe estar sustentada en las fortalezas, áreas de oportunidad o debilidades detectadas en la autoevaluación, en los objetivos y metas académicas, en la visión y políticas estatales e institucionales, en la evaluación realizada por los pares académicos, en los avances cuantitativos y cualitativos del Apartado A y  los avances definidos en el Apartado B.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MX" dirty="0"/>
              <a:t>Son la continuidad de las metas y acciones de la reprogramación 2024 y las metas a cumplir en el 2025, tanto en el ámbito de capacidad académica como en la gestión.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effectLst/>
                <a:latin typeface="Montserrat" pitchFamily="2" charset="77"/>
                <a:ea typeface="Calibri" panose="020F0502020204030204" pitchFamily="34" charset="0"/>
                <a:cs typeface="Times New Roman" panose="02020603050405020304" pitchFamily="18" charset="0"/>
              </a:rPr>
              <a:t>Este documento no tiene un límite de extensión.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72458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7E31C6-BA91-F343-95FA-B7F5177BBA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47948"/>
            <a:ext cx="9055100" cy="1247293"/>
          </a:xfrm>
        </p:spPr>
        <p:txBody>
          <a:bodyPr>
            <a:normAutofit/>
          </a:bodyPr>
          <a:lstStyle/>
          <a:p>
            <a:pPr algn="l"/>
            <a:br>
              <a:rPr lang="es-MX" sz="4000" b="0" dirty="0">
                <a:solidFill>
                  <a:srgbClr val="245C4F"/>
                </a:solidFill>
                <a:latin typeface="Montserrat SemiBold" panose="00000700000000000000" pitchFamily="2" charset="0"/>
              </a:rPr>
            </a:br>
            <a:endParaRPr lang="es-MX" sz="4000" dirty="0">
              <a:solidFill>
                <a:srgbClr val="245C4F"/>
              </a:solidFill>
              <a:latin typeface="Montserrat SemiBold" panose="00000700000000000000" pitchFamily="2" charset="0"/>
            </a:endParaRPr>
          </a:p>
        </p:txBody>
      </p:sp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11" name="Título 7">
            <a:extLst>
              <a:ext uri="{FF2B5EF4-FFF2-40B4-BE49-F238E27FC236}">
                <a16:creationId xmlns:a16="http://schemas.microsoft.com/office/drawing/2014/main" id="{9C51C587-E2D8-DB00-9C4B-AB483EEF3590}"/>
              </a:ext>
            </a:extLst>
          </p:cNvPr>
          <p:cNvSpPr txBox="1">
            <a:spLocks/>
          </p:cNvSpPr>
          <p:nvPr/>
        </p:nvSpPr>
        <p:spPr>
          <a:xfrm>
            <a:off x="415585" y="562202"/>
            <a:ext cx="10799568" cy="11605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s-MX" sz="3600" dirty="0">
                <a:solidFill>
                  <a:srgbClr val="6E152E"/>
                </a:solidFill>
                <a:latin typeface="Montserrat SemiBold" panose="00000700000000000000" pitchFamily="2" charset="0"/>
              </a:rPr>
              <a:t>Captura de proyectos integrales </a:t>
            </a:r>
          </a:p>
          <a:p>
            <a:pPr defTabSz="914377"/>
            <a:r>
              <a:rPr lang="es-MX" sz="3600" dirty="0">
                <a:solidFill>
                  <a:srgbClr val="6E152E"/>
                </a:solidFill>
                <a:latin typeface="Montserrat SemiBold" panose="00000700000000000000" pitchFamily="2" charset="0"/>
              </a:rPr>
              <a:t>SCAPI.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DE87DD-D231-6675-6B4D-002DACD25820}"/>
              </a:ext>
            </a:extLst>
          </p:cNvPr>
          <p:cNvSpPr txBox="1"/>
          <p:nvPr/>
        </p:nvSpPr>
        <p:spPr>
          <a:xfrm>
            <a:off x="88993" y="1821396"/>
            <a:ext cx="1200305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500" dirty="0">
                <a:highlight>
                  <a:srgbClr val="FFFF00"/>
                </a:highlight>
                <a:latin typeface="Montserrat" pitchFamily="2" charset="77"/>
                <a:hlinkClick r:id="rId4"/>
              </a:rPr>
              <a:t>http://www.dgesum.sep.gob.mx/programacion2022/index.php/proyecto/index</a:t>
            </a:r>
            <a:endParaRPr lang="es-MX" sz="1500" dirty="0">
              <a:highlight>
                <a:srgbClr val="FFFF00"/>
              </a:highlight>
              <a:latin typeface="Montserrat" pitchFamily="2" charset="77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62F211A1-007E-9332-2289-9D699E5186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7058" y="2634953"/>
            <a:ext cx="53594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26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3214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3214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C8A421-168F-284C-8C99-6D1B6BE08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560" y="1281158"/>
            <a:ext cx="6162040" cy="2066817"/>
          </a:xfrm>
        </p:spPr>
        <p:txBody>
          <a:bodyPr/>
          <a:lstStyle/>
          <a:p>
            <a:r>
              <a:rPr lang="es-MX" dirty="0"/>
              <a:t>Recomendaciones finales.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2E6BEF71-ED80-FD73-16CA-482D1944B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6691" y="329428"/>
            <a:ext cx="4412018" cy="667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98273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Recomendaciones finales.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C4A44B-5866-A50A-6F0F-19FA5871715F}"/>
              </a:ext>
            </a:extLst>
          </p:cNvPr>
          <p:cNvSpPr txBox="1"/>
          <p:nvPr/>
        </p:nvSpPr>
        <p:spPr>
          <a:xfrm>
            <a:off x="381001" y="1512698"/>
            <a:ext cx="11472948" cy="371576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107000"/>
              </a:lnSpc>
              <a:spcAft>
                <a:spcPts val="800"/>
              </a:spcAft>
              <a:defRPr sz="19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b="1" dirty="0">
                <a:effectLst/>
                <a:latin typeface="Montserrat" pitchFamily="2" charset="77"/>
              </a:rPr>
              <a:t>Para realizar el documento de Adecuación, les sugerimos tomar en cuenta las siguientes recomendaciones:</a:t>
            </a: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Realizar una revisión sobre la pertinencia y suficiencia en la jerarquización de las fortalezas y áreas de oportunidad propuestas en la planeación de la EDINEN 2024 y 2025</a:t>
            </a: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s-MX" dirty="0">
              <a:effectLst/>
              <a:latin typeface="Montserrat" pitchFamily="2" charset="77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Revisar los comentarios y observaciones del comité evaluador plasmados en el Colorama 2024</a:t>
            </a: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endParaRPr lang="es-MX" dirty="0">
              <a:effectLst/>
              <a:latin typeface="Montserrat" pitchFamily="2" charset="77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Llevar a cabo un análisis de las metas académicas definidas en la planeación y los avances hasta ahora alcanzados.</a:t>
            </a:r>
          </a:p>
        </p:txBody>
      </p:sp>
    </p:spTree>
    <p:extLst>
      <p:ext uri="{BB962C8B-B14F-4D97-AF65-F5344CB8AC3E}">
        <p14:creationId xmlns:p14="http://schemas.microsoft.com/office/powerpoint/2010/main" val="23107116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Recomendaciones finales.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C4A44B-5866-A50A-6F0F-19FA5871715F}"/>
              </a:ext>
            </a:extLst>
          </p:cNvPr>
          <p:cNvSpPr txBox="1"/>
          <p:nvPr/>
        </p:nvSpPr>
        <p:spPr>
          <a:xfrm>
            <a:off x="381001" y="1512698"/>
            <a:ext cx="11472948" cy="361316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107000"/>
              </a:lnSpc>
              <a:spcAft>
                <a:spcPts val="800"/>
              </a:spcAft>
              <a:defRPr sz="19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Identificar las causas positivas o negativas que originan el cumplimiento o incumplimiento entre los objetivos y metas del proyecto integral de la reprogramación y las metas académicas del documento de planeación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MX" dirty="0">
              <a:effectLst/>
              <a:latin typeface="Montserrat" pitchFamily="2" charset="77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Atender las fortalezas o áreas de oportunidad identificadas en la autoevaluación, asegurando que los proyectos integrales de la adecuación sean planteados de acuerdo con la visión y políticas de la entidad.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MX" dirty="0">
              <a:latin typeface="Montserrat" pitchFamily="2" charset="77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MX" dirty="0">
                <a:effectLst/>
                <a:latin typeface="Montserrat" pitchFamily="2" charset="77"/>
              </a:rPr>
              <a:t>Evitar inconsistencias y duplicidades entre los proyectos del ProGEN y los ProFEN, realizando la adecuación bajo los criterios de racionalidad y austeridad presupuestal. </a:t>
            </a:r>
          </a:p>
        </p:txBody>
      </p:sp>
    </p:spTree>
    <p:extLst>
      <p:ext uri="{BB962C8B-B14F-4D97-AF65-F5344CB8AC3E}">
        <p14:creationId xmlns:p14="http://schemas.microsoft.com/office/powerpoint/2010/main" val="29862334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dirty="0"/>
              <a:t>Recomendaciones finales.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C4A44B-5866-A50A-6F0F-19FA5871715F}"/>
              </a:ext>
            </a:extLst>
          </p:cNvPr>
          <p:cNvSpPr txBox="1"/>
          <p:nvPr/>
        </p:nvSpPr>
        <p:spPr>
          <a:xfrm>
            <a:off x="381001" y="1512698"/>
            <a:ext cx="11472948" cy="176535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107000"/>
              </a:lnSpc>
              <a:spcAft>
                <a:spcPts val="800"/>
              </a:spcAft>
              <a:defRPr sz="19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Los apartados “A” y “B” son texto de libre formato, preferentemente en Word, pero respetando la extensión en el número de cuartillas solicitadas (diez para cada apartado). 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ES" sz="1800" b="1" dirty="0">
              <a:effectLst/>
              <a:latin typeface="Montserrat" panose="000005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Solo el proyecto integral será capturado </a:t>
            </a:r>
            <a:r>
              <a:rPr lang="es-MX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en el Sistema de Captura de los Proyectos Integrales (SCAPI)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5205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pPr algn="l"/>
            <a:r>
              <a:rPr lang="es-MX" sz="3600" dirty="0"/>
              <a:t>Recomendaciones finales.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DC4A44B-5866-A50A-6F0F-19FA5871715F}"/>
              </a:ext>
            </a:extLst>
          </p:cNvPr>
          <p:cNvSpPr txBox="1"/>
          <p:nvPr/>
        </p:nvSpPr>
        <p:spPr>
          <a:xfrm>
            <a:off x="381001" y="1512698"/>
            <a:ext cx="11472948" cy="3678699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MX"/>
            </a:defPPr>
            <a:lvl1pPr algn="just">
              <a:lnSpc>
                <a:spcPct val="107000"/>
              </a:lnSpc>
              <a:spcAft>
                <a:spcPts val="800"/>
              </a:spcAft>
              <a:defRPr sz="190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defRPr>
            </a:lvl1pPr>
          </a:lstStyle>
          <a:p>
            <a:pPr lvl="0" algn="just">
              <a:lnSpc>
                <a:spcPct val="107000"/>
              </a:lnSpc>
            </a:pPr>
            <a:r>
              <a:rPr lang="es-MX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Formato para la entrega de los documentos.</a:t>
            </a: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Fuente: Arial 11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Interlineado 1.15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Márgenes: superior e inferior (2.5 </a:t>
            </a:r>
            <a:r>
              <a:rPr lang="es-ES" dirty="0" err="1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cms</a:t>
            </a: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), izquierdo y derecho (3.0 </a:t>
            </a:r>
            <a:r>
              <a:rPr lang="es-ES" dirty="0" err="1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cms</a:t>
            </a: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s-MX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Formato: justificado</a:t>
            </a: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endParaRPr lang="es-ES" dirty="0"/>
          </a:p>
          <a:p>
            <a:pPr lvl="0" algn="just">
              <a:lnSpc>
                <a:spcPct val="107000"/>
              </a:lnSpc>
              <a:spcAft>
                <a:spcPts val="800"/>
              </a:spcAft>
            </a:pPr>
            <a:r>
              <a:rPr lang="es-ES" b="1" dirty="0"/>
              <a:t>Entrega.</a:t>
            </a:r>
            <a:endParaRPr lang="es-MX" b="1" dirty="0"/>
          </a:p>
          <a:p>
            <a:pPr marL="342900" lvl="0" indent="-342900" algn="just">
              <a:lnSpc>
                <a:spcPct val="107000"/>
              </a:lnSpc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Un documento impreso firmado y sellados por las Autoridades Educativas correspondientes.</a:t>
            </a:r>
            <a:endParaRPr lang="es-MX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ourier New" panose="02070309020205020404" pitchFamily="49" charset="0"/>
              <a:buChar char="o"/>
            </a:pPr>
            <a:r>
              <a:rPr lang="es-ES" sz="1800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Dos USB con los documentos impresos escaneados</a:t>
            </a:r>
            <a:endParaRPr lang="es-MX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697556-8A16-6599-D5E6-7CDBBC4446C5}"/>
              </a:ext>
            </a:extLst>
          </p:cNvPr>
          <p:cNvSpPr txBox="1"/>
          <p:nvPr/>
        </p:nvSpPr>
        <p:spPr>
          <a:xfrm>
            <a:off x="1920240" y="5959530"/>
            <a:ext cx="10119360" cy="671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MX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Para cualquier duda o aclaración ponemos a su disposición una sección de preguntas frecuentes en el portal oficial </a:t>
            </a:r>
            <a:r>
              <a:rPr lang="es-ES" sz="1800" b="1" dirty="0">
                <a:effectLst/>
                <a:latin typeface="Montserrat" panose="000005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o bien puede comunicarse con su asesor.</a:t>
            </a:r>
            <a:endParaRPr lang="es-MX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95378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 descr="Imagen que contiene Logotipo&#10;&#10;Descripción generada automáticamente">
            <a:extLst>
              <a:ext uri="{FF2B5EF4-FFF2-40B4-BE49-F238E27FC236}">
                <a16:creationId xmlns:a16="http://schemas.microsoft.com/office/drawing/2014/main" id="{CED374B3-BB40-4726-B2D6-D6E8BBDB5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734" y="312420"/>
            <a:ext cx="2351466" cy="487182"/>
          </a:xfrm>
          <a:prstGeom prst="rect">
            <a:avLst/>
          </a:prstGeom>
        </p:spPr>
      </p:pic>
      <p:sp>
        <p:nvSpPr>
          <p:cNvPr id="8" name="AutoShape 188">
            <a:extLst>
              <a:ext uri="{FF2B5EF4-FFF2-40B4-BE49-F238E27FC236}">
                <a16:creationId xmlns:a16="http://schemas.microsoft.com/office/drawing/2014/main" id="{0A683F6C-CC11-1346-8B63-5D0A7E8200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1565" y="1050315"/>
            <a:ext cx="302341" cy="277203"/>
          </a:xfrm>
          <a:prstGeom prst="triangle">
            <a:avLst>
              <a:gd name="adj" fmla="val 50000"/>
            </a:avLst>
          </a:prstGeom>
          <a:solidFill>
            <a:srgbClr val="A32145"/>
          </a:solidFill>
          <a:ln>
            <a:noFill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s-MX" altLang="es-MX" sz="1092" b="1">
              <a:solidFill>
                <a:srgbClr val="DDDDDD"/>
              </a:solidFill>
              <a:latin typeface="Trebuchet MS" panose="020B0603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6AEA10E-4A59-124D-9EBE-B0A04F85DEEB}"/>
              </a:ext>
            </a:extLst>
          </p:cNvPr>
          <p:cNvSpPr txBox="1"/>
          <p:nvPr/>
        </p:nvSpPr>
        <p:spPr>
          <a:xfrm>
            <a:off x="1151771" y="1013550"/>
            <a:ext cx="1524856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40" dirty="0">
                <a:solidFill>
                  <a:srgbClr val="A32145"/>
                </a:solidFill>
                <a:latin typeface="Montserrat" panose="02000505000000020004" pitchFamily="2" charset="77"/>
              </a:rPr>
              <a:t>DGESuM</a:t>
            </a:r>
          </a:p>
        </p:txBody>
      </p:sp>
      <p:sp>
        <p:nvSpPr>
          <p:cNvPr id="11" name="AutoShape 188">
            <a:extLst>
              <a:ext uri="{FF2B5EF4-FFF2-40B4-BE49-F238E27FC236}">
                <a16:creationId xmlns:a16="http://schemas.microsoft.com/office/drawing/2014/main" id="{D2027E37-838F-38DF-576B-67E36E8E7A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3538" y="1018040"/>
            <a:ext cx="302341" cy="277203"/>
          </a:xfrm>
          <a:prstGeom prst="triangle">
            <a:avLst>
              <a:gd name="adj" fmla="val 50000"/>
            </a:avLst>
          </a:prstGeom>
          <a:solidFill>
            <a:srgbClr val="B38E5D"/>
          </a:solidFill>
          <a:ln>
            <a:noFill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s-MX" altLang="es-MX" sz="1092" b="1">
              <a:solidFill>
                <a:srgbClr val="DDDDDD"/>
              </a:solidFill>
              <a:latin typeface="Trebuchet MS" panose="020B0603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2740BECE-41AE-6F0C-03A7-5EF29CE724CD}"/>
              </a:ext>
            </a:extLst>
          </p:cNvPr>
          <p:cNvSpPr txBox="1"/>
          <p:nvPr/>
        </p:nvSpPr>
        <p:spPr>
          <a:xfrm>
            <a:off x="7054851" y="1007283"/>
            <a:ext cx="4759399" cy="39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940" dirty="0">
                <a:solidFill>
                  <a:srgbClr val="B38E5D"/>
                </a:solidFill>
                <a:latin typeface="Montserrat" panose="02000505000000020004" pitchFamily="2" charset="77"/>
              </a:rPr>
              <a:t>AUTORIDADES E IFDP</a:t>
            </a:r>
          </a:p>
        </p:txBody>
      </p:sp>
      <p:sp>
        <p:nvSpPr>
          <p:cNvPr id="14" name="Título 7">
            <a:extLst>
              <a:ext uri="{FF2B5EF4-FFF2-40B4-BE49-F238E27FC236}">
                <a16:creationId xmlns:a16="http://schemas.microsoft.com/office/drawing/2014/main" id="{534713BD-40E3-C639-B12D-48E5FA110E75}"/>
              </a:ext>
            </a:extLst>
          </p:cNvPr>
          <p:cNvSpPr txBox="1">
            <a:spLocks/>
          </p:cNvSpPr>
          <p:nvPr/>
        </p:nvSpPr>
        <p:spPr>
          <a:xfrm>
            <a:off x="415582" y="350446"/>
            <a:ext cx="10799568" cy="116056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77"/>
            <a:r>
              <a:rPr lang="es-MX" sz="4000" dirty="0">
                <a:solidFill>
                  <a:srgbClr val="6E152E"/>
                </a:solidFill>
                <a:latin typeface="Montserrat SemiBold" panose="00000700000000000000" pitchFamily="2" charset="0"/>
              </a:rPr>
              <a:t>Cronograma de actividades</a:t>
            </a:r>
          </a:p>
        </p:txBody>
      </p:sp>
      <p:grpSp>
        <p:nvGrpSpPr>
          <p:cNvPr id="52" name="Grupo 51">
            <a:extLst>
              <a:ext uri="{FF2B5EF4-FFF2-40B4-BE49-F238E27FC236}">
                <a16:creationId xmlns:a16="http://schemas.microsoft.com/office/drawing/2014/main" id="{E2B10037-D2F1-B8EA-B507-CDB112F64857}"/>
              </a:ext>
            </a:extLst>
          </p:cNvPr>
          <p:cNvGrpSpPr/>
          <p:nvPr/>
        </p:nvGrpSpPr>
        <p:grpSpPr>
          <a:xfrm>
            <a:off x="1" y="1581527"/>
            <a:ext cx="12192000" cy="4268178"/>
            <a:chOff x="1" y="1581527"/>
            <a:chExt cx="12192000" cy="4268178"/>
          </a:xfrm>
        </p:grpSpPr>
        <p:pic>
          <p:nvPicPr>
            <p:cNvPr id="36" name="Imagen 35">
              <a:extLst>
                <a:ext uri="{FF2B5EF4-FFF2-40B4-BE49-F238E27FC236}">
                  <a16:creationId xmlns:a16="http://schemas.microsoft.com/office/drawing/2014/main" id="{864E2401-1BDC-0843-928B-5D82FA13F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" y="1581527"/>
              <a:ext cx="12192000" cy="4268178"/>
            </a:xfrm>
            <a:prstGeom prst="rect">
              <a:avLst/>
            </a:prstGeom>
          </p:spPr>
        </p:pic>
        <p:sp>
          <p:nvSpPr>
            <p:cNvPr id="37" name="AutoShape 188">
              <a:extLst>
                <a:ext uri="{FF2B5EF4-FFF2-40B4-BE49-F238E27FC236}">
                  <a16:creationId xmlns:a16="http://schemas.microsoft.com/office/drawing/2014/main" id="{D7793BE0-DF97-0EE8-FB66-66B98B1088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9485" y="221528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8" name="AutoShape 188">
              <a:extLst>
                <a:ext uri="{FF2B5EF4-FFF2-40B4-BE49-F238E27FC236}">
                  <a16:creationId xmlns:a16="http://schemas.microsoft.com/office/drawing/2014/main" id="{70BAA04B-A453-9012-A948-C0A4846EE5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365" y="221528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39" name="AutoShape 188">
              <a:extLst>
                <a:ext uri="{FF2B5EF4-FFF2-40B4-BE49-F238E27FC236}">
                  <a16:creationId xmlns:a16="http://schemas.microsoft.com/office/drawing/2014/main" id="{A0024F57-7F31-AA43-CB58-02E16ED4F44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4365" y="27752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0" name="AutoShape 188">
              <a:extLst>
                <a:ext uri="{FF2B5EF4-FFF2-40B4-BE49-F238E27FC236}">
                  <a16:creationId xmlns:a16="http://schemas.microsoft.com/office/drawing/2014/main" id="{A8BAF313-1214-DCF1-4C29-DCFB37CB3C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73525" y="27752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1" name="AutoShape 188">
              <a:extLst>
                <a:ext uri="{FF2B5EF4-FFF2-40B4-BE49-F238E27FC236}">
                  <a16:creationId xmlns:a16="http://schemas.microsoft.com/office/drawing/2014/main" id="{1A0E6A3C-BFF9-43F4-3B29-5C8F8A2E09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44829" y="2775248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2" name="AutoShape 188">
              <a:extLst>
                <a:ext uri="{FF2B5EF4-FFF2-40B4-BE49-F238E27FC236}">
                  <a16:creationId xmlns:a16="http://schemas.microsoft.com/office/drawing/2014/main" id="{EA84113C-F639-67CD-4822-EFA5CE0909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94380" y="2775247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3" name="AutoShape 188">
              <a:extLst>
                <a:ext uri="{FF2B5EF4-FFF2-40B4-BE49-F238E27FC236}">
                  <a16:creationId xmlns:a16="http://schemas.microsoft.com/office/drawing/2014/main" id="{EF74B499-F4EA-D310-DAAA-BB86D706EC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5987" y="3322318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4" name="AutoShape 188">
              <a:extLst>
                <a:ext uri="{FF2B5EF4-FFF2-40B4-BE49-F238E27FC236}">
                  <a16:creationId xmlns:a16="http://schemas.microsoft.com/office/drawing/2014/main" id="{9DE0B90C-5BE8-393B-E685-4AE14D7A4A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74965" y="38002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5" name="AutoShape 188">
              <a:extLst>
                <a:ext uri="{FF2B5EF4-FFF2-40B4-BE49-F238E27FC236}">
                  <a16:creationId xmlns:a16="http://schemas.microsoft.com/office/drawing/2014/main" id="{2AAF094D-A93F-5AF3-E374-A92C69B3A9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36965" y="43336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6" name="AutoShape 188">
              <a:extLst>
                <a:ext uri="{FF2B5EF4-FFF2-40B4-BE49-F238E27FC236}">
                  <a16:creationId xmlns:a16="http://schemas.microsoft.com/office/drawing/2014/main" id="{0A7B10C5-ACA0-245E-FB05-BF2B3DC28F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98107" y="43336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7" name="AutoShape 188">
              <a:extLst>
                <a:ext uri="{FF2B5EF4-FFF2-40B4-BE49-F238E27FC236}">
                  <a16:creationId xmlns:a16="http://schemas.microsoft.com/office/drawing/2014/main" id="{F53709D3-027D-959A-E2EE-674D4F5A8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25257" y="43336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8" name="AutoShape 188">
              <a:extLst>
                <a:ext uri="{FF2B5EF4-FFF2-40B4-BE49-F238E27FC236}">
                  <a16:creationId xmlns:a16="http://schemas.microsoft.com/office/drawing/2014/main" id="{47682061-4158-DF6F-3DE0-65F69CDA14B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5639" y="43336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49" name="AutoShape 188">
              <a:extLst>
                <a:ext uri="{FF2B5EF4-FFF2-40B4-BE49-F238E27FC236}">
                  <a16:creationId xmlns:a16="http://schemas.microsoft.com/office/drawing/2014/main" id="{D2744DB0-F95B-9084-9264-F351CDB347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9726" y="4867049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A32145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0" name="AutoShape 188">
              <a:extLst>
                <a:ext uri="{FF2B5EF4-FFF2-40B4-BE49-F238E27FC236}">
                  <a16:creationId xmlns:a16="http://schemas.microsoft.com/office/drawing/2014/main" id="{747C6C10-ACC9-BB46-D5FA-191B58F02A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55973" y="5391335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  <p:sp>
          <p:nvSpPr>
            <p:cNvPr id="51" name="AutoShape 188">
              <a:extLst>
                <a:ext uri="{FF2B5EF4-FFF2-40B4-BE49-F238E27FC236}">
                  <a16:creationId xmlns:a16="http://schemas.microsoft.com/office/drawing/2014/main" id="{D92ABD84-DF2D-83C5-B970-02689A3F66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539725" y="5391335"/>
              <a:ext cx="302341" cy="277203"/>
            </a:xfrm>
            <a:prstGeom prst="triangle">
              <a:avLst>
                <a:gd name="adj" fmla="val 50000"/>
              </a:avLst>
            </a:prstGeom>
            <a:solidFill>
              <a:srgbClr val="B38E5D"/>
            </a:solidFill>
            <a:ln>
              <a:noFill/>
              <a:headEnd/>
              <a:tailEnd/>
            </a:ln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wrap="none" anchor="ctr"/>
            <a:lstStyle/>
            <a:p>
              <a:pPr algn="ctr"/>
              <a:endParaRPr lang="es-MX" altLang="es-MX" sz="1092" b="1">
                <a:solidFill>
                  <a:srgbClr val="DDDDDD"/>
                </a:solidFill>
                <a:latin typeface="Trebuchet MS" panose="020B0603020202020204" pitchFamily="34" charset="0"/>
              </a:endParaRPr>
            </a:p>
          </p:txBody>
        </p:sp>
      </p:grpSp>
      <p:sp>
        <p:nvSpPr>
          <p:cNvPr id="2" name="AutoShape 188">
            <a:extLst>
              <a:ext uri="{FF2B5EF4-FFF2-40B4-BE49-F238E27FC236}">
                <a16:creationId xmlns:a16="http://schemas.microsoft.com/office/drawing/2014/main" id="{25E39A94-6010-9210-4A30-2C5B1605B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27954" y="3322317"/>
            <a:ext cx="302341" cy="277203"/>
          </a:xfrm>
          <a:prstGeom prst="triangle">
            <a:avLst>
              <a:gd name="adj" fmla="val 50000"/>
            </a:avLst>
          </a:prstGeom>
          <a:solidFill>
            <a:srgbClr val="A32145"/>
          </a:solidFill>
          <a:ln>
            <a:noFill/>
            <a:headEnd/>
            <a:tailEnd/>
          </a:ln>
          <a:effectLst>
            <a:reflection blurRad="6350" stA="50000" endA="300" endPos="5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anchor="ctr"/>
          <a:lstStyle/>
          <a:p>
            <a:pPr algn="ctr"/>
            <a:endParaRPr lang="es-MX" altLang="es-MX" sz="1092" b="1">
              <a:solidFill>
                <a:srgbClr val="DDDDDD"/>
              </a:solidFill>
              <a:latin typeface="Trebuchet MS" panose="020B06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8872933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3839E-42C7-C646-B6FF-4197C8741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220" y="1282770"/>
            <a:ext cx="11465560" cy="1641183"/>
          </a:xfrm>
        </p:spPr>
        <p:txBody>
          <a:bodyPr/>
          <a:lstStyle/>
          <a:p>
            <a:r>
              <a:rPr lang="es-ES" sz="4000" dirty="0"/>
              <a:t>ADECUACIÓN DE LA PLANEACIÓN DE LA “ESTRATEGIA DE DESARROLLO INSTITUCIONAL DE LA ESCUELA NORMAL”</a:t>
            </a:r>
            <a:r>
              <a:rPr lang="es-MX" sz="4000" b="1" dirty="0"/>
              <a:t> </a:t>
            </a:r>
            <a:endParaRPr lang="es-MX" sz="40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030C26F-05D6-3E42-AC4F-B7CE78B0F1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endParaRPr lang="es-MX" dirty="0"/>
          </a:p>
          <a:p>
            <a:r>
              <a:rPr lang="es-MX" dirty="0"/>
              <a:t>COAHUILA- GUERRERO- PUEBLA- VERACRUZ </a:t>
            </a:r>
          </a:p>
          <a:p>
            <a:r>
              <a:rPr lang="es-MX" dirty="0"/>
              <a:t>Agosto- septiembre- 2024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6D71E830-483B-0E4D-858C-7DCA12633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9261" y="4966255"/>
            <a:ext cx="0" cy="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2134FE0-6432-4D94-0BE6-64373AA114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192" y="5468666"/>
            <a:ext cx="5141243" cy="777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606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Etapas anuales el programa.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9C9F2FEA-847C-F397-9257-B5686275106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99067890"/>
              </p:ext>
            </p:extLst>
          </p:nvPr>
        </p:nvGraphicFramePr>
        <p:xfrm>
          <a:off x="0" y="1511006"/>
          <a:ext cx="12192000" cy="5191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19338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3D76523-1B35-2C75-12A5-1E9281986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1852" y="192866"/>
            <a:ext cx="2102097" cy="477749"/>
          </a:xfrm>
          <a:prstGeom prst="rect">
            <a:avLst/>
          </a:prstGeom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7C3D27C0-37F8-458B-C171-112CB0FDD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562929"/>
            <a:ext cx="11424920" cy="719772"/>
          </a:xfrm>
        </p:spPr>
        <p:txBody>
          <a:bodyPr>
            <a:normAutofit/>
          </a:bodyPr>
          <a:lstStyle/>
          <a:p>
            <a:r>
              <a:rPr lang="es-MX" sz="3600" dirty="0"/>
              <a:t>Etapas anuales el programa.</a:t>
            </a:r>
          </a:p>
        </p:txBody>
      </p:sp>
      <p:grpSp>
        <p:nvGrpSpPr>
          <p:cNvPr id="5" name="Grupo 4">
            <a:extLst>
              <a:ext uri="{FF2B5EF4-FFF2-40B4-BE49-F238E27FC236}">
                <a16:creationId xmlns:a16="http://schemas.microsoft.com/office/drawing/2014/main" id="{687E650B-6746-F373-BF36-5D480FCCE51E}"/>
              </a:ext>
            </a:extLst>
          </p:cNvPr>
          <p:cNvGrpSpPr/>
          <p:nvPr/>
        </p:nvGrpSpPr>
        <p:grpSpPr>
          <a:xfrm>
            <a:off x="484064" y="915285"/>
            <a:ext cx="11417454" cy="4552947"/>
            <a:chOff x="2670048" y="816591"/>
            <a:chExt cx="9441791" cy="5810938"/>
          </a:xfrm>
        </p:grpSpPr>
        <p:graphicFrame>
          <p:nvGraphicFramePr>
            <p:cNvPr id="7" name="13 Diagrama">
              <a:extLst>
                <a:ext uri="{FF2B5EF4-FFF2-40B4-BE49-F238E27FC236}">
                  <a16:creationId xmlns:a16="http://schemas.microsoft.com/office/drawing/2014/main" id="{32AD2E73-BB00-91E4-B526-97C587AF983F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54335686"/>
                </p:ext>
              </p:extLst>
            </p:nvPr>
          </p:nvGraphicFramePr>
          <p:xfrm>
            <a:off x="2812391" y="816591"/>
            <a:ext cx="9299448" cy="49461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9" name="16 CuadroTexto">
              <a:extLst>
                <a:ext uri="{FF2B5EF4-FFF2-40B4-BE49-F238E27FC236}">
                  <a16:creationId xmlns:a16="http://schemas.microsoft.com/office/drawing/2014/main" id="{4830AB5F-3029-74CE-A8C4-D99176595282}"/>
                </a:ext>
              </a:extLst>
            </p:cNvPr>
            <p:cNvSpPr txBox="1"/>
            <p:nvPr/>
          </p:nvSpPr>
          <p:spPr>
            <a:xfrm>
              <a:off x="7399815" y="1466336"/>
              <a:ext cx="3417940" cy="903477"/>
            </a:xfrm>
            <a:prstGeom prst="rect">
              <a:avLst/>
            </a:prstGeom>
            <a:noFill/>
            <a:ln w="3175">
              <a:solidFill>
                <a:srgbClr val="9D244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2000" dirty="0">
                  <a:latin typeface="Montserrat" panose="00000500000000000000" pitchFamily="2" charset="0"/>
                </a:rPr>
                <a:t>Segunda Etapa </a:t>
              </a:r>
            </a:p>
            <a:p>
              <a:pPr algn="ctr"/>
              <a:r>
                <a:rPr lang="es-MX" sz="2000" dirty="0">
                  <a:latin typeface="Montserrat" panose="00000500000000000000" pitchFamily="2" charset="0"/>
                </a:rPr>
                <a:t>Ejercicio fiscal 2025</a:t>
              </a:r>
            </a:p>
          </p:txBody>
        </p:sp>
        <p:sp>
          <p:nvSpPr>
            <p:cNvPr id="10" name="17 CuadroTexto">
              <a:extLst>
                <a:ext uri="{FF2B5EF4-FFF2-40B4-BE49-F238E27FC236}">
                  <a16:creationId xmlns:a16="http://schemas.microsoft.com/office/drawing/2014/main" id="{4A07934E-EA05-204F-BDF0-8AB4D5DF784F}"/>
                </a:ext>
              </a:extLst>
            </p:cNvPr>
            <p:cNvSpPr txBox="1"/>
            <p:nvPr/>
          </p:nvSpPr>
          <p:spPr>
            <a:xfrm>
              <a:off x="2833982" y="1647278"/>
              <a:ext cx="3425952" cy="667787"/>
            </a:xfrm>
            <a:prstGeom prst="rect">
              <a:avLst/>
            </a:prstGeom>
            <a:noFill/>
            <a:ln w="3175">
              <a:solidFill>
                <a:srgbClr val="9D244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s-MX" sz="1400" dirty="0">
                  <a:latin typeface="Montserrat" panose="00000500000000000000" pitchFamily="2" charset="0"/>
                </a:rPr>
                <a:t>Primera Etapa</a:t>
              </a:r>
            </a:p>
            <a:p>
              <a:pPr algn="ctr"/>
              <a:r>
                <a:rPr lang="es-MX" sz="1400" dirty="0">
                  <a:latin typeface="Montserrat" panose="00000500000000000000" pitchFamily="2" charset="0"/>
                </a:rPr>
                <a:t> Ejercicio fiscal 2024 </a:t>
              </a:r>
            </a:p>
          </p:txBody>
        </p:sp>
        <p:sp>
          <p:nvSpPr>
            <p:cNvPr id="11" name="16 CuadroTexto">
              <a:extLst>
                <a:ext uri="{FF2B5EF4-FFF2-40B4-BE49-F238E27FC236}">
                  <a16:creationId xmlns:a16="http://schemas.microsoft.com/office/drawing/2014/main" id="{97455604-5CBE-1688-3AD0-AA9154FD0A91}"/>
                </a:ext>
              </a:extLst>
            </p:cNvPr>
            <p:cNvSpPr txBox="1"/>
            <p:nvPr/>
          </p:nvSpPr>
          <p:spPr>
            <a:xfrm>
              <a:off x="7284184" y="4349103"/>
              <a:ext cx="3690580" cy="1689109"/>
            </a:xfrm>
            <a:prstGeom prst="rect">
              <a:avLst/>
            </a:prstGeom>
            <a:noFill/>
            <a:ln w="3175">
              <a:solidFill>
                <a:srgbClr val="9D244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s-MX" sz="2000" dirty="0">
                  <a:latin typeface="Montserrat" panose="00000500000000000000" pitchFamily="2" charset="0"/>
                </a:rPr>
                <a:t>Apartado “A”</a:t>
              </a:r>
            </a:p>
            <a:p>
              <a:pPr marL="342900" indent="-342900">
                <a:buAutoNum type="arabicPeriod"/>
              </a:pPr>
              <a:r>
                <a:rPr lang="es-MX" sz="2000" dirty="0">
                  <a:latin typeface="Montserrat" panose="00000500000000000000" pitchFamily="2" charset="0"/>
                </a:rPr>
                <a:t>Apartado “B”</a:t>
              </a:r>
            </a:p>
            <a:p>
              <a:pPr marL="342900" indent="-342900">
                <a:buFontTx/>
                <a:buAutoNum type="arabicPeriod"/>
              </a:pPr>
              <a:r>
                <a:rPr lang="es-MX" sz="2000" dirty="0">
                  <a:latin typeface="Montserrat" panose="00000500000000000000" pitchFamily="2" charset="0"/>
                </a:rPr>
                <a:t>Proyectos Integrales de los </a:t>
              </a:r>
              <a:r>
                <a:rPr lang="es-MX" sz="2000" dirty="0" err="1">
                  <a:latin typeface="Montserrat" panose="00000500000000000000" pitchFamily="2" charset="0"/>
                </a:rPr>
                <a:t>ProGEN</a:t>
              </a:r>
              <a:r>
                <a:rPr lang="es-MX" sz="2000" dirty="0">
                  <a:latin typeface="Montserrat" panose="00000500000000000000" pitchFamily="2" charset="0"/>
                </a:rPr>
                <a:t> y los </a:t>
              </a:r>
              <a:r>
                <a:rPr lang="es-MX" sz="2000" dirty="0" err="1">
                  <a:latin typeface="Montserrat" panose="00000500000000000000" pitchFamily="2" charset="0"/>
                </a:rPr>
                <a:t>ProFEN</a:t>
              </a:r>
              <a:r>
                <a:rPr lang="es-MX" sz="2000" dirty="0">
                  <a:latin typeface="Montserrat" panose="00000500000000000000" pitchFamily="2" charset="0"/>
                </a:rPr>
                <a:t>.</a:t>
              </a:r>
            </a:p>
          </p:txBody>
        </p:sp>
        <p:sp>
          <p:nvSpPr>
            <p:cNvPr id="12" name="17 CuadroTexto">
              <a:extLst>
                <a:ext uri="{FF2B5EF4-FFF2-40B4-BE49-F238E27FC236}">
                  <a16:creationId xmlns:a16="http://schemas.microsoft.com/office/drawing/2014/main" id="{DBF43D79-4AAF-16ED-9C46-1CA1BE4371AC}"/>
                </a:ext>
              </a:extLst>
            </p:cNvPr>
            <p:cNvSpPr txBox="1"/>
            <p:nvPr/>
          </p:nvSpPr>
          <p:spPr>
            <a:xfrm>
              <a:off x="2670048" y="4309914"/>
              <a:ext cx="4021063" cy="2317615"/>
            </a:xfrm>
            <a:prstGeom prst="rect">
              <a:avLst/>
            </a:prstGeom>
            <a:noFill/>
            <a:ln w="3175">
              <a:solidFill>
                <a:srgbClr val="9D2449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Proceso para la planeación de la EDInEN, el ProGEN y los ProFEN.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Autoevaluación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Planeación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Proyectos Integrales ProGEN y los ProFEN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Integralidad de la EDInEN, el ProGEN y los ProFEN</a:t>
              </a:r>
            </a:p>
            <a:p>
              <a:pPr marL="342900" indent="-342900">
                <a:buFont typeface="+mj-lt"/>
                <a:buAutoNum type="arabicPeriod"/>
              </a:pPr>
              <a:r>
                <a:rPr lang="es-MX" sz="1400" dirty="0">
                  <a:latin typeface="Montserrat" panose="00000500000000000000" pitchFamily="2" charset="0"/>
                </a:rPr>
                <a:t>Conclusiones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126750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o 30">
            <a:extLst>
              <a:ext uri="{FF2B5EF4-FFF2-40B4-BE49-F238E27FC236}">
                <a16:creationId xmlns:a16="http://schemas.microsoft.com/office/drawing/2014/main" id="{032D0F71-1DC4-0B61-C89B-DCBFA78B0F62}"/>
              </a:ext>
            </a:extLst>
          </p:cNvPr>
          <p:cNvGrpSpPr/>
          <p:nvPr/>
        </p:nvGrpSpPr>
        <p:grpSpPr>
          <a:xfrm>
            <a:off x="576096" y="168679"/>
            <a:ext cx="11401164" cy="6475504"/>
            <a:chOff x="474020" y="186101"/>
            <a:chExt cx="11401164" cy="6475504"/>
          </a:xfrm>
        </p:grpSpPr>
        <p:graphicFrame>
          <p:nvGraphicFramePr>
            <p:cNvPr id="32" name="Diagrama 31">
              <a:extLst>
                <a:ext uri="{FF2B5EF4-FFF2-40B4-BE49-F238E27FC236}">
                  <a16:creationId xmlns:a16="http://schemas.microsoft.com/office/drawing/2014/main" id="{2813464D-0D14-5CDB-4789-3C4C73715B5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203284662"/>
                </p:ext>
              </p:extLst>
            </p:nvPr>
          </p:nvGraphicFramePr>
          <p:xfrm>
            <a:off x="474020" y="186101"/>
            <a:ext cx="11401164" cy="647550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pSp>
          <p:nvGrpSpPr>
            <p:cNvPr id="33" name="Grupo 32">
              <a:extLst>
                <a:ext uri="{FF2B5EF4-FFF2-40B4-BE49-F238E27FC236}">
                  <a16:creationId xmlns:a16="http://schemas.microsoft.com/office/drawing/2014/main" id="{74B15994-2108-33EC-FED2-89A9CC197C41}"/>
                </a:ext>
              </a:extLst>
            </p:cNvPr>
            <p:cNvGrpSpPr/>
            <p:nvPr/>
          </p:nvGrpSpPr>
          <p:grpSpPr>
            <a:xfrm>
              <a:off x="595597" y="193276"/>
              <a:ext cx="1437598" cy="2151893"/>
              <a:chOff x="219076" y="701675"/>
              <a:chExt cx="2286000" cy="3445638"/>
            </a:xfrm>
          </p:grpSpPr>
          <p:sp>
            <p:nvSpPr>
              <p:cNvPr id="46" name="Elipse 45">
                <a:extLst>
                  <a:ext uri="{FF2B5EF4-FFF2-40B4-BE49-F238E27FC236}">
                    <a16:creationId xmlns:a16="http://schemas.microsoft.com/office/drawing/2014/main" id="{EF4F6FAC-3A32-5F1C-EDC0-A57D69E44092}"/>
                  </a:ext>
                </a:extLst>
              </p:cNvPr>
              <p:cNvSpPr/>
              <p:nvPr/>
            </p:nvSpPr>
            <p:spPr>
              <a:xfrm>
                <a:off x="219076" y="701675"/>
                <a:ext cx="2286000" cy="2285603"/>
              </a:xfrm>
              <a:prstGeom prst="ellipse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200" b="1" dirty="0">
                    <a:solidFill>
                      <a:srgbClr val="9D2449"/>
                    </a:solidFill>
                  </a:rPr>
                  <a:t>Convocatoria y Difusión</a:t>
                </a:r>
              </a:p>
            </p:txBody>
          </p:sp>
          <p:sp>
            <p:nvSpPr>
              <p:cNvPr id="47" name="Flecha derecha 46">
                <a:extLst>
                  <a:ext uri="{FF2B5EF4-FFF2-40B4-BE49-F238E27FC236}">
                    <a16:creationId xmlns:a16="http://schemas.microsoft.com/office/drawing/2014/main" id="{EB76FD55-F058-EDDD-C8C5-418D32F17636}"/>
                  </a:ext>
                </a:extLst>
              </p:cNvPr>
              <p:cNvSpPr/>
              <p:nvPr/>
            </p:nvSpPr>
            <p:spPr>
              <a:xfrm rot="16200000">
                <a:off x="870178" y="3504575"/>
                <a:ext cx="1007635" cy="277841"/>
              </a:xfrm>
              <a:prstGeom prst="rightArrow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rgbClr val="9D2449"/>
                  </a:solidFill>
                </a:endParaRPr>
              </a:p>
            </p:txBody>
          </p:sp>
        </p:grpSp>
        <p:grpSp>
          <p:nvGrpSpPr>
            <p:cNvPr id="34" name="Grupo 33">
              <a:extLst>
                <a:ext uri="{FF2B5EF4-FFF2-40B4-BE49-F238E27FC236}">
                  <a16:creationId xmlns:a16="http://schemas.microsoft.com/office/drawing/2014/main" id="{E452636B-C0E5-B731-5C2F-4CFF90A373E5}"/>
                </a:ext>
              </a:extLst>
            </p:cNvPr>
            <p:cNvGrpSpPr/>
            <p:nvPr/>
          </p:nvGrpSpPr>
          <p:grpSpPr>
            <a:xfrm>
              <a:off x="1583094" y="3732891"/>
              <a:ext cx="1697992" cy="2652133"/>
              <a:chOff x="2508250" y="6718300"/>
              <a:chExt cx="2286000" cy="3905250"/>
            </a:xfrm>
          </p:grpSpPr>
          <p:sp>
            <p:nvSpPr>
              <p:cNvPr id="44" name="Elipse 43">
                <a:extLst>
                  <a:ext uri="{FF2B5EF4-FFF2-40B4-BE49-F238E27FC236}">
                    <a16:creationId xmlns:a16="http://schemas.microsoft.com/office/drawing/2014/main" id="{29423FFC-C9B3-2139-CFB0-0CBB24A2A080}"/>
                  </a:ext>
                </a:extLst>
              </p:cNvPr>
              <p:cNvSpPr/>
              <p:nvPr/>
            </p:nvSpPr>
            <p:spPr>
              <a:xfrm>
                <a:off x="2508250" y="8337947"/>
                <a:ext cx="2286000" cy="2285603"/>
              </a:xfrm>
              <a:prstGeom prst="ellipse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200" b="1" dirty="0">
                    <a:solidFill>
                      <a:srgbClr val="9D2449"/>
                    </a:solidFill>
                  </a:rPr>
                  <a:t>Proceso de Evaluación y/o Dictaminación de los Proyectos</a:t>
                </a:r>
              </a:p>
            </p:txBody>
          </p:sp>
          <p:sp>
            <p:nvSpPr>
              <p:cNvPr id="45" name="Flecha derecha 44">
                <a:extLst>
                  <a:ext uri="{FF2B5EF4-FFF2-40B4-BE49-F238E27FC236}">
                    <a16:creationId xmlns:a16="http://schemas.microsoft.com/office/drawing/2014/main" id="{9345234E-6A65-4CFD-E6B2-9A5D5ED7EE9E}"/>
                  </a:ext>
                </a:extLst>
              </p:cNvPr>
              <p:cNvSpPr/>
              <p:nvPr/>
            </p:nvSpPr>
            <p:spPr>
              <a:xfrm rot="5400000">
                <a:off x="2908300" y="7327900"/>
                <a:ext cx="1485900" cy="266700"/>
              </a:xfrm>
              <a:prstGeom prst="rightArrow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>
                  <a:solidFill>
                    <a:srgbClr val="9D2449"/>
                  </a:solidFill>
                </a:endParaRPr>
              </a:p>
            </p:txBody>
          </p:sp>
        </p:grpSp>
        <p:grpSp>
          <p:nvGrpSpPr>
            <p:cNvPr id="35" name="Grupo 34">
              <a:extLst>
                <a:ext uri="{FF2B5EF4-FFF2-40B4-BE49-F238E27FC236}">
                  <a16:creationId xmlns:a16="http://schemas.microsoft.com/office/drawing/2014/main" id="{F7D12A9A-7B09-521F-385C-A995ABF70A00}"/>
                </a:ext>
              </a:extLst>
            </p:cNvPr>
            <p:cNvGrpSpPr/>
            <p:nvPr/>
          </p:nvGrpSpPr>
          <p:grpSpPr>
            <a:xfrm>
              <a:off x="4104380" y="195066"/>
              <a:ext cx="1437598" cy="2151893"/>
              <a:chOff x="219076" y="701675"/>
              <a:chExt cx="2286000" cy="3445638"/>
            </a:xfrm>
          </p:grpSpPr>
          <p:sp>
            <p:nvSpPr>
              <p:cNvPr id="42" name="Elipse 41">
                <a:extLst>
                  <a:ext uri="{FF2B5EF4-FFF2-40B4-BE49-F238E27FC236}">
                    <a16:creationId xmlns:a16="http://schemas.microsoft.com/office/drawing/2014/main" id="{DCA9F4D8-3DFE-B259-2CB5-BF661087BE64}"/>
                  </a:ext>
                </a:extLst>
              </p:cNvPr>
              <p:cNvSpPr/>
              <p:nvPr/>
            </p:nvSpPr>
            <p:spPr>
              <a:xfrm>
                <a:off x="219076" y="701675"/>
                <a:ext cx="2286000" cy="2285603"/>
              </a:xfrm>
              <a:prstGeom prst="ellipse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200" b="1" dirty="0">
                    <a:solidFill>
                      <a:srgbClr val="9D2449"/>
                    </a:solidFill>
                  </a:rPr>
                  <a:t>Apertura de Cuentas Bancarias estatales y de las EN</a:t>
                </a:r>
              </a:p>
            </p:txBody>
          </p:sp>
          <p:sp>
            <p:nvSpPr>
              <p:cNvPr id="43" name="Flecha derecha 42">
                <a:extLst>
                  <a:ext uri="{FF2B5EF4-FFF2-40B4-BE49-F238E27FC236}">
                    <a16:creationId xmlns:a16="http://schemas.microsoft.com/office/drawing/2014/main" id="{F5E95AC9-0F3C-9C4F-B625-57BF673EBB63}"/>
                  </a:ext>
                </a:extLst>
              </p:cNvPr>
              <p:cNvSpPr/>
              <p:nvPr/>
            </p:nvSpPr>
            <p:spPr>
              <a:xfrm rot="16200000">
                <a:off x="870178" y="3504575"/>
                <a:ext cx="1007635" cy="277841"/>
              </a:xfrm>
              <a:prstGeom prst="rightArrow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rgbClr val="9D2449"/>
                  </a:solidFill>
                </a:endParaRPr>
              </a:p>
            </p:txBody>
          </p:sp>
        </p:grpSp>
        <p:grpSp>
          <p:nvGrpSpPr>
            <p:cNvPr id="36" name="Grupo 35">
              <a:extLst>
                <a:ext uri="{FF2B5EF4-FFF2-40B4-BE49-F238E27FC236}">
                  <a16:creationId xmlns:a16="http://schemas.microsoft.com/office/drawing/2014/main" id="{9F88BE49-86B4-C91A-6B8B-0CBC1061F83A}"/>
                </a:ext>
              </a:extLst>
            </p:cNvPr>
            <p:cNvGrpSpPr/>
            <p:nvPr/>
          </p:nvGrpSpPr>
          <p:grpSpPr>
            <a:xfrm>
              <a:off x="9108471" y="186101"/>
              <a:ext cx="1437598" cy="2151893"/>
              <a:chOff x="219076" y="701675"/>
              <a:chExt cx="2286000" cy="3445638"/>
            </a:xfrm>
          </p:grpSpPr>
          <p:sp>
            <p:nvSpPr>
              <p:cNvPr id="40" name="Elipse 39">
                <a:extLst>
                  <a:ext uri="{FF2B5EF4-FFF2-40B4-BE49-F238E27FC236}">
                    <a16:creationId xmlns:a16="http://schemas.microsoft.com/office/drawing/2014/main" id="{4FDC6523-6528-E7DF-5FED-564D620D361F}"/>
                  </a:ext>
                </a:extLst>
              </p:cNvPr>
              <p:cNvSpPr/>
              <p:nvPr/>
            </p:nvSpPr>
            <p:spPr>
              <a:xfrm>
                <a:off x="219076" y="701675"/>
                <a:ext cx="2286000" cy="2285603"/>
              </a:xfrm>
              <a:prstGeom prst="ellipse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200" b="1" dirty="0">
                    <a:solidFill>
                      <a:srgbClr val="9D2449"/>
                    </a:solidFill>
                  </a:rPr>
                  <a:t>Informes Trimestrales</a:t>
                </a:r>
              </a:p>
            </p:txBody>
          </p:sp>
          <p:sp>
            <p:nvSpPr>
              <p:cNvPr id="41" name="Flecha derecha 40">
                <a:extLst>
                  <a:ext uri="{FF2B5EF4-FFF2-40B4-BE49-F238E27FC236}">
                    <a16:creationId xmlns:a16="http://schemas.microsoft.com/office/drawing/2014/main" id="{6C19D1BE-8D72-CC5F-E0C0-99214070094A}"/>
                  </a:ext>
                </a:extLst>
              </p:cNvPr>
              <p:cNvSpPr/>
              <p:nvPr/>
            </p:nvSpPr>
            <p:spPr>
              <a:xfrm rot="16200000">
                <a:off x="870178" y="3504575"/>
                <a:ext cx="1007635" cy="277841"/>
              </a:xfrm>
              <a:prstGeom prst="rightArrow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>
                  <a:solidFill>
                    <a:srgbClr val="9D2449"/>
                  </a:solidFill>
                </a:endParaRPr>
              </a:p>
            </p:txBody>
          </p:sp>
        </p:grpSp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EC1BBDC7-1C59-E6F5-7611-E8D24989BF35}"/>
                </a:ext>
              </a:extLst>
            </p:cNvPr>
            <p:cNvGrpSpPr/>
            <p:nvPr/>
          </p:nvGrpSpPr>
          <p:grpSpPr>
            <a:xfrm>
              <a:off x="6465761" y="3734680"/>
              <a:ext cx="1697992" cy="2652132"/>
              <a:chOff x="2547541" y="6718301"/>
              <a:chExt cx="2286000" cy="3905249"/>
            </a:xfrm>
          </p:grpSpPr>
          <p:sp>
            <p:nvSpPr>
              <p:cNvPr id="38" name="Elipse 37">
                <a:extLst>
                  <a:ext uri="{FF2B5EF4-FFF2-40B4-BE49-F238E27FC236}">
                    <a16:creationId xmlns:a16="http://schemas.microsoft.com/office/drawing/2014/main" id="{70714F38-3AFB-1BFD-DA1C-DF37B442CC83}"/>
                  </a:ext>
                </a:extLst>
              </p:cNvPr>
              <p:cNvSpPr/>
              <p:nvPr/>
            </p:nvSpPr>
            <p:spPr>
              <a:xfrm>
                <a:off x="2547541" y="8337947"/>
                <a:ext cx="2286000" cy="2285603"/>
              </a:xfrm>
              <a:prstGeom prst="ellipse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s-MX" sz="1200" b="1" dirty="0">
                    <a:solidFill>
                      <a:srgbClr val="9D2449"/>
                    </a:solidFill>
                  </a:rPr>
                  <a:t>Diez días habiles para trámites estatales</a:t>
                </a:r>
              </a:p>
            </p:txBody>
          </p:sp>
          <p:sp>
            <p:nvSpPr>
              <p:cNvPr id="39" name="Flecha derecha 38">
                <a:extLst>
                  <a:ext uri="{FF2B5EF4-FFF2-40B4-BE49-F238E27FC236}">
                    <a16:creationId xmlns:a16="http://schemas.microsoft.com/office/drawing/2014/main" id="{5DFD1857-35CC-C5ED-AD9D-91CA49DE937B}"/>
                  </a:ext>
                </a:extLst>
              </p:cNvPr>
              <p:cNvSpPr/>
              <p:nvPr/>
            </p:nvSpPr>
            <p:spPr>
              <a:xfrm rot="5400000">
                <a:off x="2947591" y="7327901"/>
                <a:ext cx="1485900" cy="266700"/>
              </a:xfrm>
              <a:prstGeom prst="rightArrow">
                <a:avLst/>
              </a:prstGeom>
              <a:solidFill>
                <a:srgbClr val="D4C19C"/>
              </a:solidFill>
              <a:ln>
                <a:solidFill>
                  <a:srgbClr val="B38E5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MX" sz="1600">
                  <a:solidFill>
                    <a:srgbClr val="9D2449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906742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7373</TotalTime>
  <Words>4227</Words>
  <Application>Microsoft Office PowerPoint</Application>
  <PresentationFormat>Panorámica</PresentationFormat>
  <Paragraphs>411</Paragraphs>
  <Slides>69</Slides>
  <Notes>8</Notes>
  <HiddenSlides>2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69</vt:i4>
      </vt:variant>
    </vt:vector>
  </HeadingPairs>
  <TitlesOfParts>
    <vt:vector size="77" baseType="lpstr">
      <vt:lpstr>Montserrat</vt:lpstr>
      <vt:lpstr>Courier New</vt:lpstr>
      <vt:lpstr>Montserrat Medium</vt:lpstr>
      <vt:lpstr>Arial</vt:lpstr>
      <vt:lpstr>Trebuchet MS</vt:lpstr>
      <vt:lpstr>Calibri</vt:lpstr>
      <vt:lpstr>Montserrat SemiBold</vt:lpstr>
      <vt:lpstr>Tema de Office</vt:lpstr>
      <vt:lpstr>ADECUACIÓN DE LA PLANEACIÓN DE LA “ESTRATEGIA DE DESARROLLO INSTITUCIONAL DE LA ESCUELA NORMAL” </vt:lpstr>
      <vt:lpstr>TÍTULO DE PRESENTACIÓN</vt:lpstr>
      <vt:lpstr>Historia del programa.</vt:lpstr>
      <vt:lpstr>Historia del programa.</vt:lpstr>
      <vt:lpstr>Sobre el programa.</vt:lpstr>
      <vt:lpstr>Sobre el programa.</vt:lpstr>
      <vt:lpstr>Etapas anuales el programa.</vt:lpstr>
      <vt:lpstr>Etapas anuales el programa.</vt:lpstr>
      <vt:lpstr>Presentación de PowerPoint</vt:lpstr>
      <vt:lpstr>Ministración del recurso a las IFDP participantes.  Convenio de colaboración.</vt:lpstr>
      <vt:lpstr>Ministración del recurso a las IFDP participantes.  Convenio de colaboración.</vt:lpstr>
      <vt:lpstr>Ministración del recurso a las IFDP participantes.  Convenio de colaboración.</vt:lpstr>
      <vt:lpstr>Ministración del recurso a las IFDP participantes.  Reglas de Operación.</vt:lpstr>
      <vt:lpstr>Ministración del recurso a las IFDP participantes.  Reglas de Operación.</vt:lpstr>
      <vt:lpstr>Documentos normativos.</vt:lpstr>
      <vt:lpstr>Documentos operativos.</vt:lpstr>
      <vt:lpstr>Reglas de Operación.</vt:lpstr>
      <vt:lpstr>Apartados de las Reglas de Operación.</vt:lpstr>
      <vt:lpstr>Requisitos para ser beneficiario.</vt:lpstr>
      <vt:lpstr>Requisitos para ser beneficiario.</vt:lpstr>
      <vt:lpstr>Requisitos para ser beneficiario.</vt:lpstr>
      <vt:lpstr>Gastos no financiables por el programa.</vt:lpstr>
      <vt:lpstr>Gastos no financiables por el programa.</vt:lpstr>
      <vt:lpstr>Gastos no financiables por el programa.</vt:lpstr>
      <vt:lpstr>Adecuación.</vt:lpstr>
      <vt:lpstr>¿Qué es la adecuación? </vt:lpstr>
      <vt:lpstr>Criterios para participar en la  Adecuación.</vt:lpstr>
      <vt:lpstr>Mapa conceptual.</vt:lpstr>
      <vt:lpstr>Documentos para desarrollar la adecuación  de la EDINEN.</vt:lpstr>
      <vt:lpstr>Etapas para desarrollar la adecuación  de la EDINEN.</vt:lpstr>
      <vt:lpstr>Etapas para desarrollar la adecuación  de la EDINEN.</vt:lpstr>
      <vt:lpstr>Presentación de PowerPoint</vt:lpstr>
      <vt:lpstr>Autoevaluación para la Adecuación. </vt:lpstr>
      <vt:lpstr>Características de la Adecuación.</vt:lpstr>
      <vt:lpstr>Documentos de la adecuación de la planeación. </vt:lpstr>
      <vt:lpstr>Colorama 2024.</vt:lpstr>
      <vt:lpstr>Apartados del Colorama.</vt:lpstr>
      <vt:lpstr>Uso del Colorama.</vt:lpstr>
      <vt:lpstr>Objetivos Específicos (Categorías de análisis)</vt:lpstr>
      <vt:lpstr>Objetivos específicos.</vt:lpstr>
      <vt:lpstr>Objetivos específicos.</vt:lpstr>
      <vt:lpstr>Objetivos específicos.</vt:lpstr>
      <vt:lpstr>Integralidad.</vt:lpstr>
      <vt:lpstr>Integralidad.</vt:lpstr>
      <vt:lpstr> </vt:lpstr>
      <vt:lpstr>Elementos de la Adecuación</vt:lpstr>
      <vt:lpstr>Documentos de la adecuación.</vt:lpstr>
      <vt:lpstr>Documentos de la Adecuación.  Apartado A</vt:lpstr>
      <vt:lpstr> </vt:lpstr>
      <vt:lpstr>Documentos de la adecuación.</vt:lpstr>
      <vt:lpstr>Documentos de la adecuación.</vt:lpstr>
      <vt:lpstr>Documentos de la Adecuación.  Apartado B</vt:lpstr>
      <vt:lpstr>Apartado  B.</vt:lpstr>
      <vt:lpstr>Documentos de la adecuación.</vt:lpstr>
      <vt:lpstr>Infraestructura nueva.</vt:lpstr>
      <vt:lpstr>Solicitud de infraestructura nueva. </vt:lpstr>
      <vt:lpstr> </vt:lpstr>
      <vt:lpstr>Sistema de captura de Proyectos Integrales (SCAPI)</vt:lpstr>
      <vt:lpstr>Sistema de Captura de los  Proyectos Integrales </vt:lpstr>
      <vt:lpstr>Sistema de Captura de los Proyectos Integrales </vt:lpstr>
      <vt:lpstr>Sistema de Captura de los  Proyectos Integrales.</vt:lpstr>
      <vt:lpstr> </vt:lpstr>
      <vt:lpstr>Recomendaciones finales.</vt:lpstr>
      <vt:lpstr>Recomendaciones finales.</vt:lpstr>
      <vt:lpstr>Recomendaciones finales.</vt:lpstr>
      <vt:lpstr>Recomendaciones finales.</vt:lpstr>
      <vt:lpstr>Recomendaciones finales.</vt:lpstr>
      <vt:lpstr>Presentación de PowerPoint</vt:lpstr>
      <vt:lpstr>ADECUACIÓN DE LA PLANEACIÓN DE LA “ESTRATEGIA DE DESARROLLO INSTITUCIONAL DE LA ESCUELA NORMAL”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Microsoft Office User</dc:creator>
  <cp:lastModifiedBy>Rebeca Rodríguez Capetillo</cp:lastModifiedBy>
  <cp:revision>104</cp:revision>
  <dcterms:created xsi:type="dcterms:W3CDTF">2018-12-04T03:27:02Z</dcterms:created>
  <dcterms:modified xsi:type="dcterms:W3CDTF">2024-08-27T18:54:47Z</dcterms:modified>
</cp:coreProperties>
</file>